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1b70df4ff47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962e4376fd45a5"/>
  </p:sldMasterIdLst>
  <p:sldIdLst>
    <p:sldId xmlns:r="http://schemas.openxmlformats.org/officeDocument/2006/relationships" id="256" r:id="R85a79cc1abcd41db"/>
    <p:sldId xmlns:r="http://schemas.openxmlformats.org/officeDocument/2006/relationships" id="257" r:id="R18ce1f688bef49f1"/>
    <p:sldId xmlns:r="http://schemas.openxmlformats.org/officeDocument/2006/relationships" id="258" r:id="R530caf723c24468a"/>
    <p:sldId xmlns:r="http://schemas.openxmlformats.org/officeDocument/2006/relationships" id="259" r:id="Recf3b01149cc4970"/>
    <p:sldId xmlns:r="http://schemas.openxmlformats.org/officeDocument/2006/relationships" id="260" r:id="R5f0219c3b709471c"/>
    <p:sldId xmlns:r="http://schemas.openxmlformats.org/officeDocument/2006/relationships" id="261" r:id="R6eb12ca0d2a249c0"/>
    <p:sldId xmlns:r="http://schemas.openxmlformats.org/officeDocument/2006/relationships" id="262" r:id="R7d6039d051c648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62e4376fd45a5" /><Relationship Type="http://schemas.openxmlformats.org/officeDocument/2006/relationships/slide" Target="/ppt/slides/slide1.xml" Id="R85a79cc1abcd41db" /><Relationship Type="http://schemas.openxmlformats.org/officeDocument/2006/relationships/slide" Target="/ppt/slides/slide2.xml" Id="R18ce1f688bef49f1" /><Relationship Type="http://schemas.openxmlformats.org/officeDocument/2006/relationships/slide" Target="/ppt/slides/slide3.xml" Id="R530caf723c24468a" /><Relationship Type="http://schemas.openxmlformats.org/officeDocument/2006/relationships/slide" Target="/ppt/slides/slide4.xml" Id="Recf3b01149cc4970" /><Relationship Type="http://schemas.openxmlformats.org/officeDocument/2006/relationships/slide" Target="/ppt/slides/slide5.xml" Id="R5f0219c3b709471c" /><Relationship Type="http://schemas.openxmlformats.org/officeDocument/2006/relationships/slide" Target="/ppt/slides/slide6.xml" Id="R6eb12ca0d2a249c0" /><Relationship Type="http://schemas.openxmlformats.org/officeDocument/2006/relationships/slide" Target="/ppt/slides/slide7.xml" Id="R7d6039d051c648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a1ae7bde26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3dce6e63f4b57" /><Relationship Type="http://schemas.openxmlformats.org/officeDocument/2006/relationships/theme" Target="/ppt/slideMasters/theme/theme1.xml" Id="R5e8d3a52bc79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a3dce6e63f4b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fd4dd8a8f41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ec0c3a0a149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d5638538f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9c8ee030b45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ba5393ce643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022a59f3442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224d580c14c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OMSASO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OMSASO HOLDING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−365 654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19 106 581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19 395 090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FOSS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OMSASO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Sisseners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2213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929 944 151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OMSASO HOLDING AS</a:t>
            </a:r>
          </a:p>
        </p:txBody>
      </p:sp>
    </p:spTree>
  </p:cSld>
  <p:clrMapOvr>
    <a:masterClrMapping xmlns:a="http://schemas.openxmlformats.org/drawingml/2006/main"/>
  </p:clrMapOvr>
</p:sld>
</file>