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5812ed8f5db4b5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fc3d0a269d0436e"/>
  </p:sldMasterIdLst>
  <p:sldIdLst>
    <p:sldId xmlns:r="http://schemas.openxmlformats.org/officeDocument/2006/relationships" id="256" r:id="Rf23f21a5ab0843d5"/>
    <p:sldId xmlns:r="http://schemas.openxmlformats.org/officeDocument/2006/relationships" id="257" r:id="R9f6b1a7476d54075"/>
    <p:sldId xmlns:r="http://schemas.openxmlformats.org/officeDocument/2006/relationships" id="258" r:id="R774ae7a8722643d4"/>
    <p:sldId xmlns:r="http://schemas.openxmlformats.org/officeDocument/2006/relationships" id="259" r:id="R02d585a026754f1e"/>
    <p:sldId xmlns:r="http://schemas.openxmlformats.org/officeDocument/2006/relationships" id="260" r:id="R47bc202ae254427a"/>
    <p:sldId xmlns:r="http://schemas.openxmlformats.org/officeDocument/2006/relationships" id="261" r:id="Rac1ab2910f564199"/>
    <p:sldId xmlns:r="http://schemas.openxmlformats.org/officeDocument/2006/relationships" id="262" r:id="R6ac39f7e7d96454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fc3d0a269d0436e" /><Relationship Type="http://schemas.openxmlformats.org/officeDocument/2006/relationships/slide" Target="/ppt/slides/slide1.xml" Id="Rf23f21a5ab0843d5" /><Relationship Type="http://schemas.openxmlformats.org/officeDocument/2006/relationships/slide" Target="/ppt/slides/slide2.xml" Id="R9f6b1a7476d54075" /><Relationship Type="http://schemas.openxmlformats.org/officeDocument/2006/relationships/slide" Target="/ppt/slides/slide3.xml" Id="R774ae7a8722643d4" /><Relationship Type="http://schemas.openxmlformats.org/officeDocument/2006/relationships/slide" Target="/ppt/slides/slide4.xml" Id="R02d585a026754f1e" /><Relationship Type="http://schemas.openxmlformats.org/officeDocument/2006/relationships/slide" Target="/ppt/slides/slide5.xml" Id="R47bc202ae254427a" /><Relationship Type="http://schemas.openxmlformats.org/officeDocument/2006/relationships/slide" Target="/ppt/slides/slide6.xml" Id="Rac1ab2910f564199" /><Relationship Type="http://schemas.openxmlformats.org/officeDocument/2006/relationships/slide" Target="/ppt/slides/slide7.xml" Id="R6ac39f7e7d96454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92f91c2ce48405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d0a8bf923c4776" /><Relationship Type="http://schemas.openxmlformats.org/officeDocument/2006/relationships/theme" Target="/ppt/slideMasters/theme/theme1.xml" Id="R0077160a201344d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0d0a8bf923c477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c54b3a43cd4b6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43d83e184a4a1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98d319144447f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e50790bbf84aa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acf363f05c4d9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e79b2ea9594c2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a9b31431e1450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NORSK HUMMER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HUMMER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NORSK HUMMER AS ble etablert [år] og holder til i Kristiansand 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HUMMER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HUMMER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HUMMER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1 030 723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1 004 992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1 001 484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−4 094 218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HUMMER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BRATRUD GUDMUND JOAR  –  26,2 %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SUMMIT AS  –  12,7 %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Andre aksjonærer  –  9,2 %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SOLBAKKEN INVEST AS  –  7,4 %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TITLIS AS  –  4,9 %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TYSSØ ARNE  –  3,6 %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HUMMER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Hyllebakken 32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4622 Kristiansand 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929 958 039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HUMMER AS</a:t>
            </a:r>
          </a:p>
        </p:txBody>
      </p:sp>
    </p:spTree>
  </p:cSld>
  <p:clrMapOvr>
    <a:masterClrMapping xmlns:a="http://schemas.openxmlformats.org/drawingml/2006/main"/>
  </p:clrMapOvr>
</p:sld>
</file>