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4cf06154b441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c93d94188314f2f"/>
  </p:sldMasterIdLst>
  <p:sldIdLst>
    <p:sldId xmlns:r="http://schemas.openxmlformats.org/officeDocument/2006/relationships" id="256" r:id="R480c13d207b2477e"/>
    <p:sldId xmlns:r="http://schemas.openxmlformats.org/officeDocument/2006/relationships" id="257" r:id="R6c1c364a382141f5"/>
    <p:sldId xmlns:r="http://schemas.openxmlformats.org/officeDocument/2006/relationships" id="258" r:id="R05148d06ef0f49fe"/>
    <p:sldId xmlns:r="http://schemas.openxmlformats.org/officeDocument/2006/relationships" id="259" r:id="Rcffd451c5edd4489"/>
    <p:sldId xmlns:r="http://schemas.openxmlformats.org/officeDocument/2006/relationships" id="260" r:id="Rf0fba900e2024c5b"/>
    <p:sldId xmlns:r="http://schemas.openxmlformats.org/officeDocument/2006/relationships" id="261" r:id="Ref831456dd5440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93d94188314f2f" /><Relationship Type="http://schemas.openxmlformats.org/officeDocument/2006/relationships/slide" Target="/ppt/slides/slide1.xml" Id="R480c13d207b2477e" /><Relationship Type="http://schemas.openxmlformats.org/officeDocument/2006/relationships/slide" Target="/ppt/slides/slide2.xml" Id="R6c1c364a382141f5" /><Relationship Type="http://schemas.openxmlformats.org/officeDocument/2006/relationships/slide" Target="/ppt/slides/slide3.xml" Id="R05148d06ef0f49fe" /><Relationship Type="http://schemas.openxmlformats.org/officeDocument/2006/relationships/slide" Target="/ppt/slides/slide4.xml" Id="Rcffd451c5edd4489" /><Relationship Type="http://schemas.openxmlformats.org/officeDocument/2006/relationships/slide" Target="/ppt/slides/slide5.xml" Id="Rf0fba900e2024c5b" /><Relationship Type="http://schemas.openxmlformats.org/officeDocument/2006/relationships/slide" Target="/ppt/slides/slide6.xml" Id="Ref831456dd5440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8ac368f9be4e2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8198ddac584be4" /><Relationship Type="http://schemas.openxmlformats.org/officeDocument/2006/relationships/theme" Target="/ppt/slideMasters/theme/theme1.xml" Id="R0c6bbf9e5cc44b2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98198ddac584be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0900703ea9434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03acd0137c453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1f3a3490024b4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330f0436194b5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6e7bbb35bb456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b67b09d668425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KLEVEN &amp; CO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KLEVEN &amp; 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KLEVEN &amp; CO INVEST AS ble etablert [år] og holder til i Ulsteinvik.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KLEVEN &amp; 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KLEVEN &amp; 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KLEVEN &amp; 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−303 828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1 222 504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51 653 822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51 655 836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KLEVEN &amp; 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Gamlevegen 91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6065 Ulsteinvik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929 964 411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KLEVEN &amp; CO INVEST AS</a:t>
            </a:r>
          </a:p>
        </p:txBody>
      </p:sp>
    </p:spTree>
  </p:cSld>
  <p:clrMapOvr>
    <a:masterClrMapping xmlns:a="http://schemas.openxmlformats.org/drawingml/2006/main"/>
  </p:clrMapOvr>
</p:sld>
</file>