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1c5b4847c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955183656a4e87"/>
  </p:sldMasterIdLst>
  <p:sldIdLst>
    <p:sldId xmlns:r="http://schemas.openxmlformats.org/officeDocument/2006/relationships" id="256" r:id="R608cb400903241aa"/>
    <p:sldId xmlns:r="http://schemas.openxmlformats.org/officeDocument/2006/relationships" id="257" r:id="R7e3b28ecfe9c41d1"/>
    <p:sldId xmlns:r="http://schemas.openxmlformats.org/officeDocument/2006/relationships" id="258" r:id="R2366dc4a7ed04c14"/>
    <p:sldId xmlns:r="http://schemas.openxmlformats.org/officeDocument/2006/relationships" id="259" r:id="R2c1799ea2eba45cb"/>
    <p:sldId xmlns:r="http://schemas.openxmlformats.org/officeDocument/2006/relationships" id="260" r:id="R4b30ef8d811843f9"/>
    <p:sldId xmlns:r="http://schemas.openxmlformats.org/officeDocument/2006/relationships" id="261" r:id="R2c47cd62303445e9"/>
    <p:sldId xmlns:r="http://schemas.openxmlformats.org/officeDocument/2006/relationships" id="262" r:id="Rc198c46addbd47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55183656a4e87" /><Relationship Type="http://schemas.openxmlformats.org/officeDocument/2006/relationships/slide" Target="/ppt/slides/slide1.xml" Id="R608cb400903241aa" /><Relationship Type="http://schemas.openxmlformats.org/officeDocument/2006/relationships/slide" Target="/ppt/slides/slide2.xml" Id="R7e3b28ecfe9c41d1" /><Relationship Type="http://schemas.openxmlformats.org/officeDocument/2006/relationships/slide" Target="/ppt/slides/slide3.xml" Id="R2366dc4a7ed04c14" /><Relationship Type="http://schemas.openxmlformats.org/officeDocument/2006/relationships/slide" Target="/ppt/slides/slide4.xml" Id="R2c1799ea2eba45cb" /><Relationship Type="http://schemas.openxmlformats.org/officeDocument/2006/relationships/slide" Target="/ppt/slides/slide5.xml" Id="R4b30ef8d811843f9" /><Relationship Type="http://schemas.openxmlformats.org/officeDocument/2006/relationships/slide" Target="/ppt/slides/slide6.xml" Id="R2c47cd62303445e9" /><Relationship Type="http://schemas.openxmlformats.org/officeDocument/2006/relationships/slide" Target="/ppt/slides/slide7.xml" Id="Rc198c46addbd47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8531a498a45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18b12cd8240e8" /><Relationship Type="http://schemas.openxmlformats.org/officeDocument/2006/relationships/theme" Target="/ppt/slideMasters/theme/theme1.xml" Id="R4b8616ff70c3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18b12cd82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c9df69583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c01cce2cd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6f018f1c47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a68584650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49a71d651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360267184a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f566f89f7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AUSTEVOLL SEAFOOD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AUSTEVOLL SEAFOOD ASA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−54 398 000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998 063 000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4 782 755 000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7 229 854 000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LACO AS  –  55,5 %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STATE STREET BANK AND TRUST COMP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FOLKETRYGDFONDET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HOLDING AS  –  1,4 %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Alfabygget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929 975 200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AUSTEVOLL SEAFOOD ASA</a:t>
            </a:r>
          </a:p>
        </p:txBody>
      </p:sp>
    </p:spTree>
  </p:cSld>
  <p:clrMapOvr>
    <a:masterClrMapping xmlns:a="http://schemas.openxmlformats.org/drawingml/2006/main"/>
  </p:clrMapOvr>
</p:sld>
</file>