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a3ad7991d4b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ba8804aded40af"/>
  </p:sldMasterIdLst>
  <p:sldIdLst>
    <p:sldId xmlns:r="http://schemas.openxmlformats.org/officeDocument/2006/relationships" id="256" r:id="Rd04aa2f95a76478e"/>
    <p:sldId xmlns:r="http://schemas.openxmlformats.org/officeDocument/2006/relationships" id="257" r:id="Re4a615b0af5e418f"/>
    <p:sldId xmlns:r="http://schemas.openxmlformats.org/officeDocument/2006/relationships" id="258" r:id="Rc6aa034411604ef8"/>
    <p:sldId xmlns:r="http://schemas.openxmlformats.org/officeDocument/2006/relationships" id="259" r:id="R880eedc9d2d74dc5"/>
    <p:sldId xmlns:r="http://schemas.openxmlformats.org/officeDocument/2006/relationships" id="260" r:id="R4d9dbf3242a141a3"/>
    <p:sldId xmlns:r="http://schemas.openxmlformats.org/officeDocument/2006/relationships" id="261" r:id="R8d579b3710e542ad"/>
    <p:sldId xmlns:r="http://schemas.openxmlformats.org/officeDocument/2006/relationships" id="262" r:id="R36b834a5933d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ba8804aded40af" /><Relationship Type="http://schemas.openxmlformats.org/officeDocument/2006/relationships/slide" Target="/ppt/slides/slide1.xml" Id="Rd04aa2f95a76478e" /><Relationship Type="http://schemas.openxmlformats.org/officeDocument/2006/relationships/slide" Target="/ppt/slides/slide2.xml" Id="Re4a615b0af5e418f" /><Relationship Type="http://schemas.openxmlformats.org/officeDocument/2006/relationships/slide" Target="/ppt/slides/slide3.xml" Id="Rc6aa034411604ef8" /><Relationship Type="http://schemas.openxmlformats.org/officeDocument/2006/relationships/slide" Target="/ppt/slides/slide4.xml" Id="R880eedc9d2d74dc5" /><Relationship Type="http://schemas.openxmlformats.org/officeDocument/2006/relationships/slide" Target="/ppt/slides/slide5.xml" Id="R4d9dbf3242a141a3" /><Relationship Type="http://schemas.openxmlformats.org/officeDocument/2006/relationships/slide" Target="/ppt/slides/slide6.xml" Id="R8d579b3710e542ad" /><Relationship Type="http://schemas.openxmlformats.org/officeDocument/2006/relationships/slide" Target="/ppt/slides/slide7.xml" Id="R36b834a5933d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2c61d2417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f40cbbaf64924" /><Relationship Type="http://schemas.openxmlformats.org/officeDocument/2006/relationships/theme" Target="/ppt/slideMasters/theme/theme1.xml" Id="Ra388badfc106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0f40cbbaf6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c6267e7d748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ddea07237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5309e8a3f4d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5849334f6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5264c25ce4f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fd5d172f5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aca003eed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IVERK VDC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IVERK VDC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GLENN-OLE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IVERK VDC AS</a:t>
            </a:r>
          </a:p>
        </p:txBody>
      </p:sp>
    </p:spTree>
  </p:cSld>
  <p:clrMapOvr>
    <a:masterClrMapping xmlns:a="http://schemas.openxmlformats.org/drawingml/2006/main"/>
  </p:clrMapOvr>
</p:sld>
</file>