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10094ba1d34c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a753a9f36b40a2"/>
  </p:sldMasterIdLst>
  <p:sldIdLst>
    <p:sldId xmlns:r="http://schemas.openxmlformats.org/officeDocument/2006/relationships" id="256" r:id="R89a11d530ce345f6"/>
    <p:sldId xmlns:r="http://schemas.openxmlformats.org/officeDocument/2006/relationships" id="257" r:id="R620d7ccd9760447f"/>
    <p:sldId xmlns:r="http://schemas.openxmlformats.org/officeDocument/2006/relationships" id="258" r:id="R1c741ba8e3cf4265"/>
    <p:sldId xmlns:r="http://schemas.openxmlformats.org/officeDocument/2006/relationships" id="259" r:id="R01ebea142fac43c0"/>
    <p:sldId xmlns:r="http://schemas.openxmlformats.org/officeDocument/2006/relationships" id="260" r:id="Ra1108776f7b24092"/>
    <p:sldId xmlns:r="http://schemas.openxmlformats.org/officeDocument/2006/relationships" id="261" r:id="R97db0063d39341a3"/>
    <p:sldId xmlns:r="http://schemas.openxmlformats.org/officeDocument/2006/relationships" id="262" r:id="R4937a84d968e43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a753a9f36b40a2" /><Relationship Type="http://schemas.openxmlformats.org/officeDocument/2006/relationships/slide" Target="/ppt/slides/slide1.xml" Id="R89a11d530ce345f6" /><Relationship Type="http://schemas.openxmlformats.org/officeDocument/2006/relationships/slide" Target="/ppt/slides/slide2.xml" Id="R620d7ccd9760447f" /><Relationship Type="http://schemas.openxmlformats.org/officeDocument/2006/relationships/slide" Target="/ppt/slides/slide3.xml" Id="R1c741ba8e3cf4265" /><Relationship Type="http://schemas.openxmlformats.org/officeDocument/2006/relationships/slide" Target="/ppt/slides/slide4.xml" Id="R01ebea142fac43c0" /><Relationship Type="http://schemas.openxmlformats.org/officeDocument/2006/relationships/slide" Target="/ppt/slides/slide5.xml" Id="Ra1108776f7b24092" /><Relationship Type="http://schemas.openxmlformats.org/officeDocument/2006/relationships/slide" Target="/ppt/slides/slide6.xml" Id="R97db0063d39341a3" /><Relationship Type="http://schemas.openxmlformats.org/officeDocument/2006/relationships/slide" Target="/ppt/slides/slide7.xml" Id="R4937a84d968e43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458f728c749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7165206b04d05" /><Relationship Type="http://schemas.openxmlformats.org/officeDocument/2006/relationships/theme" Target="/ppt/slideMasters/theme/theme1.xml" Id="R0273eab24e4149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97165206b04d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f63a3520d47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eb3ea176741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f4d00ec3d47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8f25335d343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195c4b32647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b594d45c34d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13fb6838e4a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NAUSTLIE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NAUSTLIE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THORKILDSEN AXEL 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Axel Thorkildsen, Sagveien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929 988 949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