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8bdb6bc94b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a037c1885d43d5"/>
  </p:sldMasterIdLst>
  <p:sldIdLst>
    <p:sldId xmlns:r="http://schemas.openxmlformats.org/officeDocument/2006/relationships" id="256" r:id="R51791624302e495e"/>
    <p:sldId xmlns:r="http://schemas.openxmlformats.org/officeDocument/2006/relationships" id="257" r:id="R09ab272276b449a8"/>
    <p:sldId xmlns:r="http://schemas.openxmlformats.org/officeDocument/2006/relationships" id="258" r:id="R017d9e3e069240bc"/>
    <p:sldId xmlns:r="http://schemas.openxmlformats.org/officeDocument/2006/relationships" id="259" r:id="Ra3ad77048c11495d"/>
    <p:sldId xmlns:r="http://schemas.openxmlformats.org/officeDocument/2006/relationships" id="260" r:id="R370c8a2d36e3478e"/>
    <p:sldId xmlns:r="http://schemas.openxmlformats.org/officeDocument/2006/relationships" id="261" r:id="Re2e8351a1d344db6"/>
    <p:sldId xmlns:r="http://schemas.openxmlformats.org/officeDocument/2006/relationships" id="262" r:id="R059c2e9817c544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037c1885d43d5" /><Relationship Type="http://schemas.openxmlformats.org/officeDocument/2006/relationships/slide" Target="/ppt/slides/slide1.xml" Id="R51791624302e495e" /><Relationship Type="http://schemas.openxmlformats.org/officeDocument/2006/relationships/slide" Target="/ppt/slides/slide2.xml" Id="R09ab272276b449a8" /><Relationship Type="http://schemas.openxmlformats.org/officeDocument/2006/relationships/slide" Target="/ppt/slides/slide3.xml" Id="R017d9e3e069240bc" /><Relationship Type="http://schemas.openxmlformats.org/officeDocument/2006/relationships/slide" Target="/ppt/slides/slide4.xml" Id="Ra3ad77048c11495d" /><Relationship Type="http://schemas.openxmlformats.org/officeDocument/2006/relationships/slide" Target="/ppt/slides/slide5.xml" Id="R370c8a2d36e3478e" /><Relationship Type="http://schemas.openxmlformats.org/officeDocument/2006/relationships/slide" Target="/ppt/slides/slide6.xml" Id="Re2e8351a1d344db6" /><Relationship Type="http://schemas.openxmlformats.org/officeDocument/2006/relationships/slide" Target="/ppt/slides/slide7.xml" Id="R059c2e9817c544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ef231173c42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5cfadc7a74042" /><Relationship Type="http://schemas.openxmlformats.org/officeDocument/2006/relationships/theme" Target="/ppt/slideMasters/theme/theme1.xml" Id="R4a5af86acbe6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d5cfadc7a7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f17d9ec9b45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e57654928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1a19bc85740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a3cb180d5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898d040224a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9aa20920c46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8792292b148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ZAREUS OFFICE GRAN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ZAREUS OFFICE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ZAREUS OFFICE GRAN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ZAREUS OFFICE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ZAREUS OFFICE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ZAREUS OFFICE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ZAREUS OFFICE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 AVTRYKK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ZAREUS OFFICE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929 998 634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ZAREUS OFFICE GRAN AS</a:t>
            </a:r>
          </a:p>
        </p:txBody>
      </p:sp>
    </p:spTree>
  </p:cSld>
  <p:clrMapOvr>
    <a:masterClrMapping xmlns:a="http://schemas.openxmlformats.org/drawingml/2006/main"/>
  </p:clrMapOvr>
</p:sld>
</file>