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595493a004f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44c45d256d4038"/>
  </p:sldMasterIdLst>
  <p:sldIdLst>
    <p:sldId xmlns:r="http://schemas.openxmlformats.org/officeDocument/2006/relationships" id="256" r:id="R180f8ef803ae42ed"/>
    <p:sldId xmlns:r="http://schemas.openxmlformats.org/officeDocument/2006/relationships" id="257" r:id="Rc0ebbc84dd744d24"/>
    <p:sldId xmlns:r="http://schemas.openxmlformats.org/officeDocument/2006/relationships" id="258" r:id="Rd223c4a0179a4921"/>
    <p:sldId xmlns:r="http://schemas.openxmlformats.org/officeDocument/2006/relationships" id="259" r:id="R813bccfd85274746"/>
    <p:sldId xmlns:r="http://schemas.openxmlformats.org/officeDocument/2006/relationships" id="260" r:id="Rd1808d8edb6244fc"/>
    <p:sldId xmlns:r="http://schemas.openxmlformats.org/officeDocument/2006/relationships" id="261" r:id="Rf697134946284b8b"/>
    <p:sldId xmlns:r="http://schemas.openxmlformats.org/officeDocument/2006/relationships" id="262" r:id="R4572239c2daf4d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44c45d256d4038" /><Relationship Type="http://schemas.openxmlformats.org/officeDocument/2006/relationships/slide" Target="/ppt/slides/slide1.xml" Id="R180f8ef803ae42ed" /><Relationship Type="http://schemas.openxmlformats.org/officeDocument/2006/relationships/slide" Target="/ppt/slides/slide2.xml" Id="Rc0ebbc84dd744d24" /><Relationship Type="http://schemas.openxmlformats.org/officeDocument/2006/relationships/slide" Target="/ppt/slides/slide3.xml" Id="Rd223c4a0179a4921" /><Relationship Type="http://schemas.openxmlformats.org/officeDocument/2006/relationships/slide" Target="/ppt/slides/slide4.xml" Id="R813bccfd85274746" /><Relationship Type="http://schemas.openxmlformats.org/officeDocument/2006/relationships/slide" Target="/ppt/slides/slide5.xml" Id="Rd1808d8edb6244fc" /><Relationship Type="http://schemas.openxmlformats.org/officeDocument/2006/relationships/slide" Target="/ppt/slides/slide6.xml" Id="Rf697134946284b8b" /><Relationship Type="http://schemas.openxmlformats.org/officeDocument/2006/relationships/slide" Target="/ppt/slides/slide7.xml" Id="R4572239c2daf4d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ae562a4f4144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02299a8e049ac" /><Relationship Type="http://schemas.openxmlformats.org/officeDocument/2006/relationships/theme" Target="/ppt/slideMasters/theme/theme1.xml" Id="R6885f464284b4c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002299a8e049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6211d0ddd4c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b1ebfb52f49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b14269fcb42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0f469c57046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4aedbebc140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c8bcaa3c540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d9560445042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MARILIN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MARILIN AS ble etablert [år] og holder til i Hordvik.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145 083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3 147 485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3 163 377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LINDBORG MARIANNE RIVENES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Falkangervegen 159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5108 Hordvik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930 066 613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