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b0eaa0fbe243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c17769c77c4f0f"/>
  </p:sldMasterIdLst>
  <p:sldIdLst>
    <p:sldId xmlns:r="http://schemas.openxmlformats.org/officeDocument/2006/relationships" id="256" r:id="Rb7d9879873cd46ff"/>
    <p:sldId xmlns:r="http://schemas.openxmlformats.org/officeDocument/2006/relationships" id="257" r:id="Ree6b4b82a60444dc"/>
    <p:sldId xmlns:r="http://schemas.openxmlformats.org/officeDocument/2006/relationships" id="258" r:id="Rd8780f7aba5f4354"/>
    <p:sldId xmlns:r="http://schemas.openxmlformats.org/officeDocument/2006/relationships" id="259" r:id="R4f1b338e04e7419d"/>
    <p:sldId xmlns:r="http://schemas.openxmlformats.org/officeDocument/2006/relationships" id="260" r:id="Rdb28fadca95b4481"/>
    <p:sldId xmlns:r="http://schemas.openxmlformats.org/officeDocument/2006/relationships" id="261" r:id="R92016f298c6b48e9"/>
    <p:sldId xmlns:r="http://schemas.openxmlformats.org/officeDocument/2006/relationships" id="262" r:id="R9b6180b470e644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17769c77c4f0f" /><Relationship Type="http://schemas.openxmlformats.org/officeDocument/2006/relationships/slide" Target="/ppt/slides/slide1.xml" Id="Rb7d9879873cd46ff" /><Relationship Type="http://schemas.openxmlformats.org/officeDocument/2006/relationships/slide" Target="/ppt/slides/slide2.xml" Id="Ree6b4b82a60444dc" /><Relationship Type="http://schemas.openxmlformats.org/officeDocument/2006/relationships/slide" Target="/ppt/slides/slide3.xml" Id="Rd8780f7aba5f4354" /><Relationship Type="http://schemas.openxmlformats.org/officeDocument/2006/relationships/slide" Target="/ppt/slides/slide4.xml" Id="R4f1b338e04e7419d" /><Relationship Type="http://schemas.openxmlformats.org/officeDocument/2006/relationships/slide" Target="/ppt/slides/slide5.xml" Id="Rdb28fadca95b4481" /><Relationship Type="http://schemas.openxmlformats.org/officeDocument/2006/relationships/slide" Target="/ppt/slides/slide6.xml" Id="R92016f298c6b48e9" /><Relationship Type="http://schemas.openxmlformats.org/officeDocument/2006/relationships/slide" Target="/ppt/slides/slide7.xml" Id="R9b6180b470e644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acd8d6c444b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4c351f5d1471d" /><Relationship Type="http://schemas.openxmlformats.org/officeDocument/2006/relationships/theme" Target="/ppt/slideMasters/theme/theme1.xml" Id="R6b03ee4fdf7045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44c351f5d147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b21e5b4e442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ee438bbea4b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2bc0fec3340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0b63a9ad14d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d4d6a161644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13cdce6fb4c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6916f93b842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FURUVARP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FURUVARP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FURUVARP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FURUVARP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FURUVARP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FURUVARP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FURUVARP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FURUVARP ANDERS DANIELSEN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FURUVARP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Skriverøveien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1765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930 074 128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FURUVARP HOLDING AS</a:t>
            </a:r>
          </a:p>
        </p:txBody>
      </p:sp>
    </p:spTree>
  </p:cSld>
  <p:clrMapOvr>
    <a:masterClrMapping xmlns:a="http://schemas.openxmlformats.org/drawingml/2006/main"/>
  </p:clrMapOvr>
</p:sld>
</file>