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29873e60c243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722d79df044894"/>
  </p:sldMasterIdLst>
  <p:sldIdLst>
    <p:sldId xmlns:r="http://schemas.openxmlformats.org/officeDocument/2006/relationships" id="256" r:id="R501f53877ec14366"/>
    <p:sldId xmlns:r="http://schemas.openxmlformats.org/officeDocument/2006/relationships" id="257" r:id="R8953466577ec4bd4"/>
    <p:sldId xmlns:r="http://schemas.openxmlformats.org/officeDocument/2006/relationships" id="258" r:id="R5d3321b9b4d14505"/>
    <p:sldId xmlns:r="http://schemas.openxmlformats.org/officeDocument/2006/relationships" id="259" r:id="Rf867b90f815e480c"/>
    <p:sldId xmlns:r="http://schemas.openxmlformats.org/officeDocument/2006/relationships" id="260" r:id="R9c7b3be69639443f"/>
    <p:sldId xmlns:r="http://schemas.openxmlformats.org/officeDocument/2006/relationships" id="261" r:id="R13b7270d6f6b45c5"/>
    <p:sldId xmlns:r="http://schemas.openxmlformats.org/officeDocument/2006/relationships" id="262" r:id="Rab132d75000b4f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22d79df044894" /><Relationship Type="http://schemas.openxmlformats.org/officeDocument/2006/relationships/slide" Target="/ppt/slides/slide1.xml" Id="R501f53877ec14366" /><Relationship Type="http://schemas.openxmlformats.org/officeDocument/2006/relationships/slide" Target="/ppt/slides/slide2.xml" Id="R8953466577ec4bd4" /><Relationship Type="http://schemas.openxmlformats.org/officeDocument/2006/relationships/slide" Target="/ppt/slides/slide3.xml" Id="R5d3321b9b4d14505" /><Relationship Type="http://schemas.openxmlformats.org/officeDocument/2006/relationships/slide" Target="/ppt/slides/slide4.xml" Id="Rf867b90f815e480c" /><Relationship Type="http://schemas.openxmlformats.org/officeDocument/2006/relationships/slide" Target="/ppt/slides/slide5.xml" Id="R9c7b3be69639443f" /><Relationship Type="http://schemas.openxmlformats.org/officeDocument/2006/relationships/slide" Target="/ppt/slides/slide6.xml" Id="R13b7270d6f6b45c5" /><Relationship Type="http://schemas.openxmlformats.org/officeDocument/2006/relationships/slide" Target="/ppt/slides/slide7.xml" Id="Rab132d75000b4f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afee081f4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be467f35a43d6" /><Relationship Type="http://schemas.openxmlformats.org/officeDocument/2006/relationships/theme" Target="/ppt/slideMasters/theme/theme1.xml" Id="Ra6a6ce9cef5c49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3be467f35a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1b03df2ec4f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407d3c6c243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760a8dca9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d6569553b4c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37d47861640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ad1c516f8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1bdbcb17b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TAVARE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TAVARE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Kjersti Bjerke, Akersbakken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kjersti@studiotavare.no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www.studiotavare.no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930 077 097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