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d1674896cd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0699210c74cb6"/>
  </p:sldMasterIdLst>
  <p:sldIdLst>
    <p:sldId xmlns:r="http://schemas.openxmlformats.org/officeDocument/2006/relationships" id="256" r:id="Raf502e76038d4fde"/>
    <p:sldId xmlns:r="http://schemas.openxmlformats.org/officeDocument/2006/relationships" id="257" r:id="R0b78d18ff09341b1"/>
    <p:sldId xmlns:r="http://schemas.openxmlformats.org/officeDocument/2006/relationships" id="258" r:id="R796ad8da2a3b434c"/>
    <p:sldId xmlns:r="http://schemas.openxmlformats.org/officeDocument/2006/relationships" id="259" r:id="R799d92265a824878"/>
    <p:sldId xmlns:r="http://schemas.openxmlformats.org/officeDocument/2006/relationships" id="260" r:id="R034cb81e707e4e39"/>
    <p:sldId xmlns:r="http://schemas.openxmlformats.org/officeDocument/2006/relationships" id="261" r:id="R2b8f9979985441de"/>
    <p:sldId xmlns:r="http://schemas.openxmlformats.org/officeDocument/2006/relationships" id="262" r:id="R12c786392ac0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0699210c74cb6" /><Relationship Type="http://schemas.openxmlformats.org/officeDocument/2006/relationships/slide" Target="/ppt/slides/slide1.xml" Id="Raf502e76038d4fde" /><Relationship Type="http://schemas.openxmlformats.org/officeDocument/2006/relationships/slide" Target="/ppt/slides/slide2.xml" Id="R0b78d18ff09341b1" /><Relationship Type="http://schemas.openxmlformats.org/officeDocument/2006/relationships/slide" Target="/ppt/slides/slide3.xml" Id="R796ad8da2a3b434c" /><Relationship Type="http://schemas.openxmlformats.org/officeDocument/2006/relationships/slide" Target="/ppt/slides/slide4.xml" Id="R799d92265a824878" /><Relationship Type="http://schemas.openxmlformats.org/officeDocument/2006/relationships/slide" Target="/ppt/slides/slide5.xml" Id="R034cb81e707e4e39" /><Relationship Type="http://schemas.openxmlformats.org/officeDocument/2006/relationships/slide" Target="/ppt/slides/slide6.xml" Id="R2b8f9979985441de" /><Relationship Type="http://schemas.openxmlformats.org/officeDocument/2006/relationships/slide" Target="/ppt/slides/slide7.xml" Id="R12c786392ac0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c47cbbe8d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26f0af81b4458" /><Relationship Type="http://schemas.openxmlformats.org/officeDocument/2006/relationships/theme" Target="/ppt/slideMasters/theme/theme1.xml" Id="R41c79d9b5311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26f0af81b44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754d60b55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77fef0e11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b162dceb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71cc640f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bd7de2fdc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036f29d714f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8798d0594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JMN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NYLUND JILL MARITA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Hagebyveien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JMN INVEST AS</a:t>
            </a:r>
          </a:p>
        </p:txBody>
      </p:sp>
    </p:spTree>
  </p:cSld>
  <p:clrMapOvr>
    <a:masterClrMapping xmlns:a="http://schemas.openxmlformats.org/drawingml/2006/main"/>
  </p:clrMapOvr>
</p:sld>
</file>