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07f0c6d064a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4f2ff765c4b92"/>
  </p:sldMasterIdLst>
  <p:sldIdLst>
    <p:sldId xmlns:r="http://schemas.openxmlformats.org/officeDocument/2006/relationships" id="256" r:id="R997faddc3d044282"/>
    <p:sldId xmlns:r="http://schemas.openxmlformats.org/officeDocument/2006/relationships" id="257" r:id="R504b7a65b67144a1"/>
    <p:sldId xmlns:r="http://schemas.openxmlformats.org/officeDocument/2006/relationships" id="258" r:id="R14dae8675cef48cc"/>
    <p:sldId xmlns:r="http://schemas.openxmlformats.org/officeDocument/2006/relationships" id="259" r:id="R607a70c08cd046b6"/>
    <p:sldId xmlns:r="http://schemas.openxmlformats.org/officeDocument/2006/relationships" id="260" r:id="R3f8975eb7f0d496f"/>
    <p:sldId xmlns:r="http://schemas.openxmlformats.org/officeDocument/2006/relationships" id="261" r:id="Rbf843f15bbe64b2e"/>
    <p:sldId xmlns:r="http://schemas.openxmlformats.org/officeDocument/2006/relationships" id="262" r:id="Re26e5dec2787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4f2ff765c4b92" /><Relationship Type="http://schemas.openxmlformats.org/officeDocument/2006/relationships/slide" Target="/ppt/slides/slide1.xml" Id="R997faddc3d044282" /><Relationship Type="http://schemas.openxmlformats.org/officeDocument/2006/relationships/slide" Target="/ppt/slides/slide2.xml" Id="R504b7a65b67144a1" /><Relationship Type="http://schemas.openxmlformats.org/officeDocument/2006/relationships/slide" Target="/ppt/slides/slide3.xml" Id="R14dae8675cef48cc" /><Relationship Type="http://schemas.openxmlformats.org/officeDocument/2006/relationships/slide" Target="/ppt/slides/slide4.xml" Id="R607a70c08cd046b6" /><Relationship Type="http://schemas.openxmlformats.org/officeDocument/2006/relationships/slide" Target="/ppt/slides/slide5.xml" Id="R3f8975eb7f0d496f" /><Relationship Type="http://schemas.openxmlformats.org/officeDocument/2006/relationships/slide" Target="/ppt/slides/slide6.xml" Id="Rbf843f15bbe64b2e" /><Relationship Type="http://schemas.openxmlformats.org/officeDocument/2006/relationships/slide" Target="/ppt/slides/slide7.xml" Id="Re26e5dec2787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a3a831d4d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3ae66ea4040de" /><Relationship Type="http://schemas.openxmlformats.org/officeDocument/2006/relationships/theme" Target="/ppt/slideMasters/theme/theme1.xml" Id="R35b3a08f2a99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3ae66ea4040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742257541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147dffa5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4db3d5e6a45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ef533aacf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b0621cc7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5c7e9e43849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a6131612b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SIKI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9 724 256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22 642 787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22 646 787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CHRISTIAN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KRISTIN HELGHEIM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 Kim Christian Johansen,, Siljeveien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930 090 972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SIKI HOLDING AS</a:t>
            </a:r>
          </a:p>
        </p:txBody>
      </p:sp>
    </p:spTree>
  </p:cSld>
  <p:clrMapOvr>
    <a:masterClrMapping xmlns:a="http://schemas.openxmlformats.org/drawingml/2006/main"/>
  </p:clrMapOvr>
</p:sld>
</file>