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c0c342b1be44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dcac08a59d4b28"/>
  </p:sldMasterIdLst>
  <p:sldIdLst>
    <p:sldId xmlns:r="http://schemas.openxmlformats.org/officeDocument/2006/relationships" id="256" r:id="Rd946542db9e443ad"/>
    <p:sldId xmlns:r="http://schemas.openxmlformats.org/officeDocument/2006/relationships" id="257" r:id="R14677b7248414e1b"/>
    <p:sldId xmlns:r="http://schemas.openxmlformats.org/officeDocument/2006/relationships" id="258" r:id="Rc48bd366acce4d24"/>
    <p:sldId xmlns:r="http://schemas.openxmlformats.org/officeDocument/2006/relationships" id="259" r:id="Rc002e30c055a4733"/>
    <p:sldId xmlns:r="http://schemas.openxmlformats.org/officeDocument/2006/relationships" id="260" r:id="R54129e1b387a4b80"/>
    <p:sldId xmlns:r="http://schemas.openxmlformats.org/officeDocument/2006/relationships" id="261" r:id="R73cab4a13f1e49ab"/>
    <p:sldId xmlns:r="http://schemas.openxmlformats.org/officeDocument/2006/relationships" id="262" r:id="Rc907b9098b31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cac08a59d4b28" /><Relationship Type="http://schemas.openxmlformats.org/officeDocument/2006/relationships/slide" Target="/ppt/slides/slide1.xml" Id="Rd946542db9e443ad" /><Relationship Type="http://schemas.openxmlformats.org/officeDocument/2006/relationships/slide" Target="/ppt/slides/slide2.xml" Id="R14677b7248414e1b" /><Relationship Type="http://schemas.openxmlformats.org/officeDocument/2006/relationships/slide" Target="/ppt/slides/slide3.xml" Id="Rc48bd366acce4d24" /><Relationship Type="http://schemas.openxmlformats.org/officeDocument/2006/relationships/slide" Target="/ppt/slides/slide4.xml" Id="Rc002e30c055a4733" /><Relationship Type="http://schemas.openxmlformats.org/officeDocument/2006/relationships/slide" Target="/ppt/slides/slide5.xml" Id="R54129e1b387a4b80" /><Relationship Type="http://schemas.openxmlformats.org/officeDocument/2006/relationships/slide" Target="/ppt/slides/slide6.xml" Id="R73cab4a13f1e49ab" /><Relationship Type="http://schemas.openxmlformats.org/officeDocument/2006/relationships/slide" Target="/ppt/slides/slide7.xml" Id="Rc907b9098b31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c4503592e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a57b636834906" /><Relationship Type="http://schemas.openxmlformats.org/officeDocument/2006/relationships/theme" Target="/ppt/slideMasters/theme/theme1.xml" Id="Ra96556928e6648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a57b6368349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d6ca48304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3e506e3124f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01cd93bc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8e13503b6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184158e5a43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01a9ce2f140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6d8d34e64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