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38a8b7f30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48de5941e46e1"/>
  </p:sldMasterIdLst>
  <p:sldIdLst>
    <p:sldId xmlns:r="http://schemas.openxmlformats.org/officeDocument/2006/relationships" id="256" r:id="Rafc87bf4528b4f58"/>
    <p:sldId xmlns:r="http://schemas.openxmlformats.org/officeDocument/2006/relationships" id="257" r:id="R72169b55dd224035"/>
    <p:sldId xmlns:r="http://schemas.openxmlformats.org/officeDocument/2006/relationships" id="258" r:id="R137b95a280db434c"/>
    <p:sldId xmlns:r="http://schemas.openxmlformats.org/officeDocument/2006/relationships" id="259" r:id="R5f43408776b14ab3"/>
    <p:sldId xmlns:r="http://schemas.openxmlformats.org/officeDocument/2006/relationships" id="260" r:id="R7a7eb42b7eef462e"/>
    <p:sldId xmlns:r="http://schemas.openxmlformats.org/officeDocument/2006/relationships" id="261" r:id="Rc9c1aac952d3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48de5941e46e1" /><Relationship Type="http://schemas.openxmlformats.org/officeDocument/2006/relationships/slide" Target="/ppt/slides/slide1.xml" Id="Rafc87bf4528b4f58" /><Relationship Type="http://schemas.openxmlformats.org/officeDocument/2006/relationships/slide" Target="/ppt/slides/slide2.xml" Id="R72169b55dd224035" /><Relationship Type="http://schemas.openxmlformats.org/officeDocument/2006/relationships/slide" Target="/ppt/slides/slide3.xml" Id="R137b95a280db434c" /><Relationship Type="http://schemas.openxmlformats.org/officeDocument/2006/relationships/slide" Target="/ppt/slides/slide4.xml" Id="R5f43408776b14ab3" /><Relationship Type="http://schemas.openxmlformats.org/officeDocument/2006/relationships/slide" Target="/ppt/slides/slide5.xml" Id="R7a7eb42b7eef462e" /><Relationship Type="http://schemas.openxmlformats.org/officeDocument/2006/relationships/slide" Target="/ppt/slides/slide6.xml" Id="Rc9c1aac952d3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889017977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63e1059b441a1" /><Relationship Type="http://schemas.openxmlformats.org/officeDocument/2006/relationships/theme" Target="/ppt/slideMasters/theme/theme1.xml" Id="Rbcea3d12c7e3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63e1059b4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3c9c04c4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aa6147b93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054c97a8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ff28f62dc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ce4fb2b97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3a608b201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IDRC DIAMOND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IDRC DIAMOND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CELEP IDIRIS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