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31131372a141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0186a008764db8"/>
  </p:sldMasterIdLst>
  <p:sldIdLst>
    <p:sldId xmlns:r="http://schemas.openxmlformats.org/officeDocument/2006/relationships" id="256" r:id="R7ec9342071294a0f"/>
    <p:sldId xmlns:r="http://schemas.openxmlformats.org/officeDocument/2006/relationships" id="257" r:id="R6d37379cdb6843de"/>
    <p:sldId xmlns:r="http://schemas.openxmlformats.org/officeDocument/2006/relationships" id="258" r:id="Rc2b594b8b9fb4693"/>
    <p:sldId xmlns:r="http://schemas.openxmlformats.org/officeDocument/2006/relationships" id="259" r:id="R93c3c322c1d44ba9"/>
    <p:sldId xmlns:r="http://schemas.openxmlformats.org/officeDocument/2006/relationships" id="260" r:id="Rb10736ab46c14681"/>
    <p:sldId xmlns:r="http://schemas.openxmlformats.org/officeDocument/2006/relationships" id="261" r:id="Rcfaef9c7b2d84adf"/>
    <p:sldId xmlns:r="http://schemas.openxmlformats.org/officeDocument/2006/relationships" id="262" r:id="Rb4e3238bcf8648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186a008764db8" /><Relationship Type="http://schemas.openxmlformats.org/officeDocument/2006/relationships/slide" Target="/ppt/slides/slide1.xml" Id="R7ec9342071294a0f" /><Relationship Type="http://schemas.openxmlformats.org/officeDocument/2006/relationships/slide" Target="/ppt/slides/slide2.xml" Id="R6d37379cdb6843de" /><Relationship Type="http://schemas.openxmlformats.org/officeDocument/2006/relationships/slide" Target="/ppt/slides/slide3.xml" Id="Rc2b594b8b9fb4693" /><Relationship Type="http://schemas.openxmlformats.org/officeDocument/2006/relationships/slide" Target="/ppt/slides/slide4.xml" Id="R93c3c322c1d44ba9" /><Relationship Type="http://schemas.openxmlformats.org/officeDocument/2006/relationships/slide" Target="/ppt/slides/slide5.xml" Id="Rb10736ab46c14681" /><Relationship Type="http://schemas.openxmlformats.org/officeDocument/2006/relationships/slide" Target="/ppt/slides/slide6.xml" Id="Rcfaef9c7b2d84adf" /><Relationship Type="http://schemas.openxmlformats.org/officeDocument/2006/relationships/slide" Target="/ppt/slides/slide7.xml" Id="Rb4e3238bcf8648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303ec1776443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f8c7ef95d40f9" /><Relationship Type="http://schemas.openxmlformats.org/officeDocument/2006/relationships/theme" Target="/ppt/slideMasters/theme/theme1.xml" Id="R5e95d202d0624d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0f8c7ef95d40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77a3c6b604f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39f28886049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e58aa254746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1be3525e148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5fb83a2f24f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d6488185743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b65e91abb42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CYANAMIDEN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CYANAMIDEN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94 220 278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−1 384 985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14 981 643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UTVIK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 Augvalds veg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930 164 992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