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1bd4f8b34740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9bf076d19b464b"/>
  </p:sldMasterIdLst>
  <p:sldIdLst>
    <p:sldId xmlns:r="http://schemas.openxmlformats.org/officeDocument/2006/relationships" id="256" r:id="R1b4f30770a674734"/>
    <p:sldId xmlns:r="http://schemas.openxmlformats.org/officeDocument/2006/relationships" id="257" r:id="R7634d4e5e7134cef"/>
    <p:sldId xmlns:r="http://schemas.openxmlformats.org/officeDocument/2006/relationships" id="258" r:id="R547c4b90f55b48c7"/>
    <p:sldId xmlns:r="http://schemas.openxmlformats.org/officeDocument/2006/relationships" id="259" r:id="R0ad875a34ea44c2a"/>
    <p:sldId xmlns:r="http://schemas.openxmlformats.org/officeDocument/2006/relationships" id="260" r:id="R957e761e4db54af1"/>
    <p:sldId xmlns:r="http://schemas.openxmlformats.org/officeDocument/2006/relationships" id="261" r:id="R9bcabd992c8544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bf076d19b464b" /><Relationship Type="http://schemas.openxmlformats.org/officeDocument/2006/relationships/slide" Target="/ppt/slides/slide1.xml" Id="R1b4f30770a674734" /><Relationship Type="http://schemas.openxmlformats.org/officeDocument/2006/relationships/slide" Target="/ppt/slides/slide2.xml" Id="R7634d4e5e7134cef" /><Relationship Type="http://schemas.openxmlformats.org/officeDocument/2006/relationships/slide" Target="/ppt/slides/slide3.xml" Id="R547c4b90f55b48c7" /><Relationship Type="http://schemas.openxmlformats.org/officeDocument/2006/relationships/slide" Target="/ppt/slides/slide4.xml" Id="R0ad875a34ea44c2a" /><Relationship Type="http://schemas.openxmlformats.org/officeDocument/2006/relationships/slide" Target="/ppt/slides/slide5.xml" Id="R957e761e4db54af1" /><Relationship Type="http://schemas.openxmlformats.org/officeDocument/2006/relationships/slide" Target="/ppt/slides/slide6.xml" Id="R9bcabd992c8544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db5473996640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35d7e4b544687" /><Relationship Type="http://schemas.openxmlformats.org/officeDocument/2006/relationships/theme" Target="/ppt/slideMasters/theme/theme1.xml" Id="Rb1567aa2129b4d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935d7e4b5446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34e467cc6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3c5a415d04e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a18c11a1545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513cfd7e746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631826e094c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dce0d68a543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CHAZ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885 154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110 203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456 446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2 707 707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930 172 065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CHAZ INVEST AS</a:t>
            </a:r>
          </a:p>
        </p:txBody>
      </p:sp>
    </p:spTree>
  </p:cSld>
  <p:clrMapOvr>
    <a:masterClrMapping xmlns:a="http://schemas.openxmlformats.org/drawingml/2006/main"/>
  </p:clrMapOvr>
</p:sld>
</file>