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e326ce23a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eafdca2ea45c1"/>
  </p:sldMasterIdLst>
  <p:sldIdLst>
    <p:sldId xmlns:r="http://schemas.openxmlformats.org/officeDocument/2006/relationships" id="256" r:id="R6255b2ac6e0a4b5e"/>
    <p:sldId xmlns:r="http://schemas.openxmlformats.org/officeDocument/2006/relationships" id="257" r:id="R10cd4194286b4bfe"/>
    <p:sldId xmlns:r="http://schemas.openxmlformats.org/officeDocument/2006/relationships" id="258" r:id="Rac62a03037bc4c11"/>
    <p:sldId xmlns:r="http://schemas.openxmlformats.org/officeDocument/2006/relationships" id="259" r:id="R7dc91196d3704723"/>
    <p:sldId xmlns:r="http://schemas.openxmlformats.org/officeDocument/2006/relationships" id="260" r:id="R532bbaac6ce04806"/>
    <p:sldId xmlns:r="http://schemas.openxmlformats.org/officeDocument/2006/relationships" id="261" r:id="R0ae3f389baa7452f"/>
    <p:sldId xmlns:r="http://schemas.openxmlformats.org/officeDocument/2006/relationships" id="262" r:id="Rcde2a46af54344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eafdca2ea45c1" /><Relationship Type="http://schemas.openxmlformats.org/officeDocument/2006/relationships/slide" Target="/ppt/slides/slide1.xml" Id="R6255b2ac6e0a4b5e" /><Relationship Type="http://schemas.openxmlformats.org/officeDocument/2006/relationships/slide" Target="/ppt/slides/slide2.xml" Id="R10cd4194286b4bfe" /><Relationship Type="http://schemas.openxmlformats.org/officeDocument/2006/relationships/slide" Target="/ppt/slides/slide3.xml" Id="Rac62a03037bc4c11" /><Relationship Type="http://schemas.openxmlformats.org/officeDocument/2006/relationships/slide" Target="/ppt/slides/slide4.xml" Id="R7dc91196d3704723" /><Relationship Type="http://schemas.openxmlformats.org/officeDocument/2006/relationships/slide" Target="/ppt/slides/slide5.xml" Id="R532bbaac6ce04806" /><Relationship Type="http://schemas.openxmlformats.org/officeDocument/2006/relationships/slide" Target="/ppt/slides/slide6.xml" Id="R0ae3f389baa7452f" /><Relationship Type="http://schemas.openxmlformats.org/officeDocument/2006/relationships/slide" Target="/ppt/slides/slide7.xml" Id="Rcde2a46af54344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51df3fa4d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ac4cba0de4e00" /><Relationship Type="http://schemas.openxmlformats.org/officeDocument/2006/relationships/theme" Target="/ppt/slideMasters/theme/theme1.xml" Id="R4366356a0814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4ac4cba0de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bef6b6fe2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9d403bfb3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cb8fd59dc4e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c9b4ae13d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3bc59553744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a3930ccb444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9c08f042b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TEDDY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TEDDY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−1 092 915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22 879 160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22 396 253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24 441 285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 ALEXANDRA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 HAUK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 HEDDA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12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930 181 021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HOLDING AS</a:t>
            </a:r>
          </a:p>
        </p:txBody>
      </p:sp>
    </p:spTree>
  </p:cSld>
  <p:clrMapOvr>
    <a:masterClrMapping xmlns:a="http://schemas.openxmlformats.org/drawingml/2006/main"/>
  </p:clrMapOvr>
</p:sld>
</file>