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53538ea36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cee4d6674473d"/>
  </p:sldMasterIdLst>
  <p:sldIdLst>
    <p:sldId xmlns:r="http://schemas.openxmlformats.org/officeDocument/2006/relationships" id="256" r:id="Rb13ecf682cc54c65"/>
    <p:sldId xmlns:r="http://schemas.openxmlformats.org/officeDocument/2006/relationships" id="257" r:id="R0a8183985b424551"/>
    <p:sldId xmlns:r="http://schemas.openxmlformats.org/officeDocument/2006/relationships" id="258" r:id="Rb9ba78c975a54b51"/>
    <p:sldId xmlns:r="http://schemas.openxmlformats.org/officeDocument/2006/relationships" id="259" r:id="Rf34211318c5f4d31"/>
    <p:sldId xmlns:r="http://schemas.openxmlformats.org/officeDocument/2006/relationships" id="260" r:id="Rc20191004bb44efd"/>
    <p:sldId xmlns:r="http://schemas.openxmlformats.org/officeDocument/2006/relationships" id="261" r:id="R97bde0676adc4a14"/>
    <p:sldId xmlns:r="http://schemas.openxmlformats.org/officeDocument/2006/relationships" id="262" r:id="R1d8f0757cd3b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cee4d6674473d" /><Relationship Type="http://schemas.openxmlformats.org/officeDocument/2006/relationships/slide" Target="/ppt/slides/slide1.xml" Id="Rb13ecf682cc54c65" /><Relationship Type="http://schemas.openxmlformats.org/officeDocument/2006/relationships/slide" Target="/ppt/slides/slide2.xml" Id="R0a8183985b424551" /><Relationship Type="http://schemas.openxmlformats.org/officeDocument/2006/relationships/slide" Target="/ppt/slides/slide3.xml" Id="Rb9ba78c975a54b51" /><Relationship Type="http://schemas.openxmlformats.org/officeDocument/2006/relationships/slide" Target="/ppt/slides/slide4.xml" Id="Rf34211318c5f4d31" /><Relationship Type="http://schemas.openxmlformats.org/officeDocument/2006/relationships/slide" Target="/ppt/slides/slide5.xml" Id="Rc20191004bb44efd" /><Relationship Type="http://schemas.openxmlformats.org/officeDocument/2006/relationships/slide" Target="/ppt/slides/slide6.xml" Id="R97bde0676adc4a14" /><Relationship Type="http://schemas.openxmlformats.org/officeDocument/2006/relationships/slide" Target="/ppt/slides/slide7.xml" Id="R1d8f0757cd3b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812360894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86ceb4554d7a" /><Relationship Type="http://schemas.openxmlformats.org/officeDocument/2006/relationships/theme" Target="/ppt/slideMasters/theme/theme1.xml" Id="R50f7ccd1b11b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986ceb4554d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bffa32347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4e8e8cab647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969727be34a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ca521b2849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be1c286644f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762ce569042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d01f8089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