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e43154e0644b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f1da051a24197"/>
  </p:sldMasterIdLst>
  <p:sldIdLst>
    <p:sldId xmlns:r="http://schemas.openxmlformats.org/officeDocument/2006/relationships" id="256" r:id="R1c44df11d2f44f27"/>
    <p:sldId xmlns:r="http://schemas.openxmlformats.org/officeDocument/2006/relationships" id="257" r:id="Rd324517d41074e69"/>
    <p:sldId xmlns:r="http://schemas.openxmlformats.org/officeDocument/2006/relationships" id="258" r:id="R1656d2d617f94aba"/>
    <p:sldId xmlns:r="http://schemas.openxmlformats.org/officeDocument/2006/relationships" id="259" r:id="Rfc6d4225afd642cd"/>
    <p:sldId xmlns:r="http://schemas.openxmlformats.org/officeDocument/2006/relationships" id="260" r:id="R52f754fa75684084"/>
    <p:sldId xmlns:r="http://schemas.openxmlformats.org/officeDocument/2006/relationships" id="261" r:id="Rd423ce5626c14518"/>
    <p:sldId xmlns:r="http://schemas.openxmlformats.org/officeDocument/2006/relationships" id="262" r:id="Rfaaa15fcc0b040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f1da051a24197" /><Relationship Type="http://schemas.openxmlformats.org/officeDocument/2006/relationships/slide" Target="/ppt/slides/slide1.xml" Id="R1c44df11d2f44f27" /><Relationship Type="http://schemas.openxmlformats.org/officeDocument/2006/relationships/slide" Target="/ppt/slides/slide2.xml" Id="Rd324517d41074e69" /><Relationship Type="http://schemas.openxmlformats.org/officeDocument/2006/relationships/slide" Target="/ppt/slides/slide3.xml" Id="R1656d2d617f94aba" /><Relationship Type="http://schemas.openxmlformats.org/officeDocument/2006/relationships/slide" Target="/ppt/slides/slide4.xml" Id="Rfc6d4225afd642cd" /><Relationship Type="http://schemas.openxmlformats.org/officeDocument/2006/relationships/slide" Target="/ppt/slides/slide5.xml" Id="R52f754fa75684084" /><Relationship Type="http://schemas.openxmlformats.org/officeDocument/2006/relationships/slide" Target="/ppt/slides/slide6.xml" Id="Rd423ce5626c14518" /><Relationship Type="http://schemas.openxmlformats.org/officeDocument/2006/relationships/slide" Target="/ppt/slides/slide7.xml" Id="Rfaaa15fcc0b040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84d8ad18c4e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276eb999f403f" /><Relationship Type="http://schemas.openxmlformats.org/officeDocument/2006/relationships/theme" Target="/ppt/slideMasters/theme/theme1.xml" Id="R0a01f3a8021842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a276eb999f40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7b0f3372043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4b8f31f2144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5e750264a46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347185fb04b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de9cc376747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64d31fdc844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09b2a97e34d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MARHAUG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MARHAUG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MARHAUG EIENDOM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MARHAUG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MARHAUG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MARHAUG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2 945 493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8 033 193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MARHAUG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MARHAUG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MARHAUG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930 211 567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MARHAUG EIENDOM AS</a:t>
            </a:r>
          </a:p>
        </p:txBody>
      </p:sp>
    </p:spTree>
  </p:cSld>
  <p:clrMapOvr>
    <a:masterClrMapping xmlns:a="http://schemas.openxmlformats.org/drawingml/2006/main"/>
  </p:clrMapOvr>
</p:sld>
</file>