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5d8fc1806841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844dae63e24c20"/>
  </p:sldMasterIdLst>
  <p:sldIdLst>
    <p:sldId xmlns:r="http://schemas.openxmlformats.org/officeDocument/2006/relationships" id="256" r:id="R2054abf84d714e0b"/>
    <p:sldId xmlns:r="http://schemas.openxmlformats.org/officeDocument/2006/relationships" id="257" r:id="Re89b1c6f129a40f5"/>
    <p:sldId xmlns:r="http://schemas.openxmlformats.org/officeDocument/2006/relationships" id="258" r:id="R5a991fbdfe7e42d0"/>
    <p:sldId xmlns:r="http://schemas.openxmlformats.org/officeDocument/2006/relationships" id="259" r:id="R27c019ef6f444b1b"/>
    <p:sldId xmlns:r="http://schemas.openxmlformats.org/officeDocument/2006/relationships" id="260" r:id="R18ac1f27539d4881"/>
    <p:sldId xmlns:r="http://schemas.openxmlformats.org/officeDocument/2006/relationships" id="261" r:id="R61b0d514f19946fd"/>
    <p:sldId xmlns:r="http://schemas.openxmlformats.org/officeDocument/2006/relationships" id="262" r:id="Rf82776bbad45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44dae63e24c20" /><Relationship Type="http://schemas.openxmlformats.org/officeDocument/2006/relationships/slide" Target="/ppt/slides/slide1.xml" Id="R2054abf84d714e0b" /><Relationship Type="http://schemas.openxmlformats.org/officeDocument/2006/relationships/slide" Target="/ppt/slides/slide2.xml" Id="Re89b1c6f129a40f5" /><Relationship Type="http://schemas.openxmlformats.org/officeDocument/2006/relationships/slide" Target="/ppt/slides/slide3.xml" Id="R5a991fbdfe7e42d0" /><Relationship Type="http://schemas.openxmlformats.org/officeDocument/2006/relationships/slide" Target="/ppt/slides/slide4.xml" Id="R27c019ef6f444b1b" /><Relationship Type="http://schemas.openxmlformats.org/officeDocument/2006/relationships/slide" Target="/ppt/slides/slide5.xml" Id="R18ac1f27539d4881" /><Relationship Type="http://schemas.openxmlformats.org/officeDocument/2006/relationships/slide" Target="/ppt/slides/slide6.xml" Id="R61b0d514f19946fd" /><Relationship Type="http://schemas.openxmlformats.org/officeDocument/2006/relationships/slide" Target="/ppt/slides/slide7.xml" Id="Rf82776bbad45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a5059031c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fdc449a1e45e8" /><Relationship Type="http://schemas.openxmlformats.org/officeDocument/2006/relationships/theme" Target="/ppt/slideMasters/theme/theme1.xml" Id="R8e0bb24f65af41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fdc449a1e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7619bcc43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89e7061ff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e7dca50fa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2dcfab29848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7f1e666e24a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dd3223c2d4c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1909c8d9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EKEH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12 181 521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12 181 521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EEG-HENRIKSEN ELIAS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Kjærnesveien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