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33a8fc9dbd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4d44d4cce431d"/>
  </p:sldMasterIdLst>
  <p:sldIdLst>
    <p:sldId xmlns:r="http://schemas.openxmlformats.org/officeDocument/2006/relationships" id="256" r:id="Rc98b3f0229704adb"/>
    <p:sldId xmlns:r="http://schemas.openxmlformats.org/officeDocument/2006/relationships" id="257" r:id="Rdcb481d2f74541cf"/>
    <p:sldId xmlns:r="http://schemas.openxmlformats.org/officeDocument/2006/relationships" id="258" r:id="R8f22b4daed9d4fc0"/>
    <p:sldId xmlns:r="http://schemas.openxmlformats.org/officeDocument/2006/relationships" id="259" r:id="R77a9136126f44e59"/>
    <p:sldId xmlns:r="http://schemas.openxmlformats.org/officeDocument/2006/relationships" id="260" r:id="Ra643b3a614914860"/>
    <p:sldId xmlns:r="http://schemas.openxmlformats.org/officeDocument/2006/relationships" id="261" r:id="Rd0522b640c204c70"/>
    <p:sldId xmlns:r="http://schemas.openxmlformats.org/officeDocument/2006/relationships" id="262" r:id="R1dd32d8423cf49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4d44d4cce431d" /><Relationship Type="http://schemas.openxmlformats.org/officeDocument/2006/relationships/slide" Target="/ppt/slides/slide1.xml" Id="Rc98b3f0229704adb" /><Relationship Type="http://schemas.openxmlformats.org/officeDocument/2006/relationships/slide" Target="/ppt/slides/slide2.xml" Id="Rdcb481d2f74541cf" /><Relationship Type="http://schemas.openxmlformats.org/officeDocument/2006/relationships/slide" Target="/ppt/slides/slide3.xml" Id="R8f22b4daed9d4fc0" /><Relationship Type="http://schemas.openxmlformats.org/officeDocument/2006/relationships/slide" Target="/ppt/slides/slide4.xml" Id="R77a9136126f44e59" /><Relationship Type="http://schemas.openxmlformats.org/officeDocument/2006/relationships/slide" Target="/ppt/slides/slide5.xml" Id="Ra643b3a614914860" /><Relationship Type="http://schemas.openxmlformats.org/officeDocument/2006/relationships/slide" Target="/ppt/slides/slide6.xml" Id="Rd0522b640c204c70" /><Relationship Type="http://schemas.openxmlformats.org/officeDocument/2006/relationships/slide" Target="/ppt/slides/slide7.xml" Id="R1dd32d8423cf49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99267836241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d5076cc424fd2" /><Relationship Type="http://schemas.openxmlformats.org/officeDocument/2006/relationships/theme" Target="/ppt/slideMasters/theme/theme1.xml" Id="R69c3c4d8735841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d5076cc424f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40df8ded643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de5931674b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f2651d69245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1dc2c2c65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af40a2e5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6bb44d07d49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246efd6e040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EIENDOMSDRIFTEN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EIENDOMSDRIFTEN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2 706 164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HJELMTVEIT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Halsvardtjørna 28A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EIENDOMSDRIFTEN AS</a:t>
            </a:r>
          </a:p>
        </p:txBody>
      </p:sp>
    </p:spTree>
  </p:cSld>
  <p:clrMapOvr>
    <a:masterClrMapping xmlns:a="http://schemas.openxmlformats.org/drawingml/2006/main"/>
  </p:clrMapOvr>
</p:sld>
</file>