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6eb8e25f3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7e5889f76494b"/>
  </p:sldMasterIdLst>
  <p:sldIdLst>
    <p:sldId xmlns:r="http://schemas.openxmlformats.org/officeDocument/2006/relationships" id="256" r:id="R14cb168d82bd4330"/>
    <p:sldId xmlns:r="http://schemas.openxmlformats.org/officeDocument/2006/relationships" id="257" r:id="Ra4d61e3577154ff3"/>
    <p:sldId xmlns:r="http://schemas.openxmlformats.org/officeDocument/2006/relationships" id="258" r:id="R6413c532f65d4482"/>
    <p:sldId xmlns:r="http://schemas.openxmlformats.org/officeDocument/2006/relationships" id="259" r:id="R30e18bd35d8f42f8"/>
    <p:sldId xmlns:r="http://schemas.openxmlformats.org/officeDocument/2006/relationships" id="260" r:id="R8d15613941064483"/>
    <p:sldId xmlns:r="http://schemas.openxmlformats.org/officeDocument/2006/relationships" id="261" r:id="Re041105744714715"/>
    <p:sldId xmlns:r="http://schemas.openxmlformats.org/officeDocument/2006/relationships" id="262" r:id="Rc4aadec7a8f1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7e5889f76494b" /><Relationship Type="http://schemas.openxmlformats.org/officeDocument/2006/relationships/slide" Target="/ppt/slides/slide1.xml" Id="R14cb168d82bd4330" /><Relationship Type="http://schemas.openxmlformats.org/officeDocument/2006/relationships/slide" Target="/ppt/slides/slide2.xml" Id="Ra4d61e3577154ff3" /><Relationship Type="http://schemas.openxmlformats.org/officeDocument/2006/relationships/slide" Target="/ppt/slides/slide3.xml" Id="R6413c532f65d4482" /><Relationship Type="http://schemas.openxmlformats.org/officeDocument/2006/relationships/slide" Target="/ppt/slides/slide4.xml" Id="R30e18bd35d8f42f8" /><Relationship Type="http://schemas.openxmlformats.org/officeDocument/2006/relationships/slide" Target="/ppt/slides/slide5.xml" Id="R8d15613941064483" /><Relationship Type="http://schemas.openxmlformats.org/officeDocument/2006/relationships/slide" Target="/ppt/slides/slide6.xml" Id="Re041105744714715" /><Relationship Type="http://schemas.openxmlformats.org/officeDocument/2006/relationships/slide" Target="/ppt/slides/slide7.xml" Id="Rc4aadec7a8f1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7989721a7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c86dc73b446b4" /><Relationship Type="http://schemas.openxmlformats.org/officeDocument/2006/relationships/theme" Target="/ppt/slideMasters/theme/theme1.xml" Id="Rc63ca1347249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2c86dc73b4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4ed17f560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166842471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7c400fd47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87ffe0c95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23dd650de47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2899036c24c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64c484448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