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394dd12f6a4c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e2b717fa8540f1"/>
  </p:sldMasterIdLst>
  <p:sldIdLst>
    <p:sldId xmlns:r="http://schemas.openxmlformats.org/officeDocument/2006/relationships" id="256" r:id="R987fa619ae6e4755"/>
    <p:sldId xmlns:r="http://schemas.openxmlformats.org/officeDocument/2006/relationships" id="257" r:id="Rc4740f51ed504101"/>
    <p:sldId xmlns:r="http://schemas.openxmlformats.org/officeDocument/2006/relationships" id="258" r:id="R89444ae0029043b7"/>
    <p:sldId xmlns:r="http://schemas.openxmlformats.org/officeDocument/2006/relationships" id="259" r:id="R3e662d9ba5374b0a"/>
    <p:sldId xmlns:r="http://schemas.openxmlformats.org/officeDocument/2006/relationships" id="260" r:id="R7ef1143b12434936"/>
    <p:sldId xmlns:r="http://schemas.openxmlformats.org/officeDocument/2006/relationships" id="261" r:id="R09891073f7b74b31"/>
    <p:sldId xmlns:r="http://schemas.openxmlformats.org/officeDocument/2006/relationships" id="262" r:id="R1bfd44c06610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2b717fa8540f1" /><Relationship Type="http://schemas.openxmlformats.org/officeDocument/2006/relationships/slide" Target="/ppt/slides/slide1.xml" Id="R987fa619ae6e4755" /><Relationship Type="http://schemas.openxmlformats.org/officeDocument/2006/relationships/slide" Target="/ppt/slides/slide2.xml" Id="Rc4740f51ed504101" /><Relationship Type="http://schemas.openxmlformats.org/officeDocument/2006/relationships/slide" Target="/ppt/slides/slide3.xml" Id="R89444ae0029043b7" /><Relationship Type="http://schemas.openxmlformats.org/officeDocument/2006/relationships/slide" Target="/ppt/slides/slide4.xml" Id="R3e662d9ba5374b0a" /><Relationship Type="http://schemas.openxmlformats.org/officeDocument/2006/relationships/slide" Target="/ppt/slides/slide5.xml" Id="R7ef1143b12434936" /><Relationship Type="http://schemas.openxmlformats.org/officeDocument/2006/relationships/slide" Target="/ppt/slides/slide6.xml" Id="R09891073f7b74b31" /><Relationship Type="http://schemas.openxmlformats.org/officeDocument/2006/relationships/slide" Target="/ppt/slides/slide7.xml" Id="R1bfd44c06610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18ab9869b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9c4a8c8374ca6" /><Relationship Type="http://schemas.openxmlformats.org/officeDocument/2006/relationships/theme" Target="/ppt/slideMasters/theme/theme1.xml" Id="R844be1e418e446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69c4a8c8374c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efe32b286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bff11006e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1424180ca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086d06c8d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c491ac866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ad0326f484e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5ff602f9440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SAGACIA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SAGACIA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SAGACIA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SAGACIA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SAGACIA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SAGACIA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5 402 748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−1 216 218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768 522 851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822 227 928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SAGACIA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 AS  –  93,7 %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SILENZIO CAPITAL AS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SAGACIA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930 216 151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SAGACIA AS</a:t>
            </a:r>
          </a:p>
        </p:txBody>
      </p:sp>
    </p:spTree>
  </p:cSld>
  <p:clrMapOvr>
    <a:masterClrMapping xmlns:a="http://schemas.openxmlformats.org/drawingml/2006/main"/>
  </p:clrMapOvr>
</p:sld>
</file>