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80e0e248c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df94ddfce4d7d"/>
  </p:sldMasterIdLst>
  <p:sldIdLst>
    <p:sldId xmlns:r="http://schemas.openxmlformats.org/officeDocument/2006/relationships" id="256" r:id="R81d0583940b4455f"/>
    <p:sldId xmlns:r="http://schemas.openxmlformats.org/officeDocument/2006/relationships" id="257" r:id="R6b934465d87744b4"/>
    <p:sldId xmlns:r="http://schemas.openxmlformats.org/officeDocument/2006/relationships" id="258" r:id="Rb71a9dd313bc49c1"/>
    <p:sldId xmlns:r="http://schemas.openxmlformats.org/officeDocument/2006/relationships" id="259" r:id="Rf0e0ee4f7667476b"/>
    <p:sldId xmlns:r="http://schemas.openxmlformats.org/officeDocument/2006/relationships" id="260" r:id="R223c8cab53b54faa"/>
    <p:sldId xmlns:r="http://schemas.openxmlformats.org/officeDocument/2006/relationships" id="261" r:id="Re65f62648be94fe2"/>
    <p:sldId xmlns:r="http://schemas.openxmlformats.org/officeDocument/2006/relationships" id="262" r:id="R34a94e3a8cf045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df94ddfce4d7d" /><Relationship Type="http://schemas.openxmlformats.org/officeDocument/2006/relationships/slide" Target="/ppt/slides/slide1.xml" Id="R81d0583940b4455f" /><Relationship Type="http://schemas.openxmlformats.org/officeDocument/2006/relationships/slide" Target="/ppt/slides/slide2.xml" Id="R6b934465d87744b4" /><Relationship Type="http://schemas.openxmlformats.org/officeDocument/2006/relationships/slide" Target="/ppt/slides/slide3.xml" Id="Rb71a9dd313bc49c1" /><Relationship Type="http://schemas.openxmlformats.org/officeDocument/2006/relationships/slide" Target="/ppt/slides/slide4.xml" Id="Rf0e0ee4f7667476b" /><Relationship Type="http://schemas.openxmlformats.org/officeDocument/2006/relationships/slide" Target="/ppt/slides/slide5.xml" Id="R223c8cab53b54faa" /><Relationship Type="http://schemas.openxmlformats.org/officeDocument/2006/relationships/slide" Target="/ppt/slides/slide6.xml" Id="Re65f62648be94fe2" /><Relationship Type="http://schemas.openxmlformats.org/officeDocument/2006/relationships/slide" Target="/ppt/slides/slide7.xml" Id="R34a94e3a8cf045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654c4e62e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ad7df6a54e0f" /><Relationship Type="http://schemas.openxmlformats.org/officeDocument/2006/relationships/theme" Target="/ppt/slideMasters/theme/theme1.xml" Id="R2353410cfc89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bad7df6a5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3f08d8503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5673c0290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1d5a828b74c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1a5c869b047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35b31e6c9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cce1b174c43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b45e8b967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