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7f2f0e0a2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02aad10a744cf"/>
  </p:sldMasterIdLst>
  <p:sldIdLst>
    <p:sldId xmlns:r="http://schemas.openxmlformats.org/officeDocument/2006/relationships" id="256" r:id="Re593610a5e1f43a9"/>
    <p:sldId xmlns:r="http://schemas.openxmlformats.org/officeDocument/2006/relationships" id="257" r:id="Re0463d935d454217"/>
    <p:sldId xmlns:r="http://schemas.openxmlformats.org/officeDocument/2006/relationships" id="258" r:id="R8f358f69468e4b3c"/>
    <p:sldId xmlns:r="http://schemas.openxmlformats.org/officeDocument/2006/relationships" id="259" r:id="Rc638f80b450748d6"/>
    <p:sldId xmlns:r="http://schemas.openxmlformats.org/officeDocument/2006/relationships" id="260" r:id="R9fec925cab09439b"/>
    <p:sldId xmlns:r="http://schemas.openxmlformats.org/officeDocument/2006/relationships" id="261" r:id="R87531e2087204661"/>
    <p:sldId xmlns:r="http://schemas.openxmlformats.org/officeDocument/2006/relationships" id="262" r:id="R01a8a38ddc47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02aad10a744cf" /><Relationship Type="http://schemas.openxmlformats.org/officeDocument/2006/relationships/slide" Target="/ppt/slides/slide1.xml" Id="Re593610a5e1f43a9" /><Relationship Type="http://schemas.openxmlformats.org/officeDocument/2006/relationships/slide" Target="/ppt/slides/slide2.xml" Id="Re0463d935d454217" /><Relationship Type="http://schemas.openxmlformats.org/officeDocument/2006/relationships/slide" Target="/ppt/slides/slide3.xml" Id="R8f358f69468e4b3c" /><Relationship Type="http://schemas.openxmlformats.org/officeDocument/2006/relationships/slide" Target="/ppt/slides/slide4.xml" Id="Rc638f80b450748d6" /><Relationship Type="http://schemas.openxmlformats.org/officeDocument/2006/relationships/slide" Target="/ppt/slides/slide5.xml" Id="R9fec925cab09439b" /><Relationship Type="http://schemas.openxmlformats.org/officeDocument/2006/relationships/slide" Target="/ppt/slides/slide6.xml" Id="R87531e2087204661" /><Relationship Type="http://schemas.openxmlformats.org/officeDocument/2006/relationships/slide" Target="/ppt/slides/slide7.xml" Id="R01a8a38ddc47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9a389ab6e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87b0457584ae5" /><Relationship Type="http://schemas.openxmlformats.org/officeDocument/2006/relationships/theme" Target="/ppt/slideMasters/theme/theme1.xml" Id="R4ac16bb3eb1b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87b045758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b6f54f26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5f283c516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61ab88e65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c7db3be9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2af04f103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b171a9ead44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f291774c7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