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59c57d009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341a52ccd442f"/>
  </p:sldMasterIdLst>
  <p:sldIdLst>
    <p:sldId xmlns:r="http://schemas.openxmlformats.org/officeDocument/2006/relationships" id="256" r:id="R925db573aafe4900"/>
    <p:sldId xmlns:r="http://schemas.openxmlformats.org/officeDocument/2006/relationships" id="257" r:id="R34b6b772feda44cf"/>
    <p:sldId xmlns:r="http://schemas.openxmlformats.org/officeDocument/2006/relationships" id="258" r:id="R9d2d0ff2ae1f416e"/>
    <p:sldId xmlns:r="http://schemas.openxmlformats.org/officeDocument/2006/relationships" id="259" r:id="R6909aed8be3d4631"/>
    <p:sldId xmlns:r="http://schemas.openxmlformats.org/officeDocument/2006/relationships" id="260" r:id="Rd52db3488f0c4019"/>
    <p:sldId xmlns:r="http://schemas.openxmlformats.org/officeDocument/2006/relationships" id="261" r:id="Rdc1175a3deba4a63"/>
    <p:sldId xmlns:r="http://schemas.openxmlformats.org/officeDocument/2006/relationships" id="262" r:id="R3a89f4aa6cdb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341a52ccd442f" /><Relationship Type="http://schemas.openxmlformats.org/officeDocument/2006/relationships/slide" Target="/ppt/slides/slide1.xml" Id="R925db573aafe4900" /><Relationship Type="http://schemas.openxmlformats.org/officeDocument/2006/relationships/slide" Target="/ppt/slides/slide2.xml" Id="R34b6b772feda44cf" /><Relationship Type="http://schemas.openxmlformats.org/officeDocument/2006/relationships/slide" Target="/ppt/slides/slide3.xml" Id="R9d2d0ff2ae1f416e" /><Relationship Type="http://schemas.openxmlformats.org/officeDocument/2006/relationships/slide" Target="/ppt/slides/slide4.xml" Id="R6909aed8be3d4631" /><Relationship Type="http://schemas.openxmlformats.org/officeDocument/2006/relationships/slide" Target="/ppt/slides/slide5.xml" Id="Rd52db3488f0c4019" /><Relationship Type="http://schemas.openxmlformats.org/officeDocument/2006/relationships/slide" Target="/ppt/slides/slide6.xml" Id="Rdc1175a3deba4a63" /><Relationship Type="http://schemas.openxmlformats.org/officeDocument/2006/relationships/slide" Target="/ppt/slides/slide7.xml" Id="R3a89f4aa6cdb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e54335458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ed1472674a18" /><Relationship Type="http://schemas.openxmlformats.org/officeDocument/2006/relationships/theme" Target="/ppt/slideMasters/theme/theme1.xml" Id="R4698f85af2d0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9ed147267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6290db5e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76a73766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77cb1ea1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3a48c0c4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5c4cd7d8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9a08ac3e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dc176bd0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BYGGESELSKAP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BYGGESELSKAP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Odda Plast AS, Holmavegen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