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e57c07bf8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baa3518e5f4d6b"/>
  </p:sldMasterIdLst>
  <p:sldIdLst>
    <p:sldId xmlns:r="http://schemas.openxmlformats.org/officeDocument/2006/relationships" id="256" r:id="R0cb06b15169046dc"/>
    <p:sldId xmlns:r="http://schemas.openxmlformats.org/officeDocument/2006/relationships" id="257" r:id="R29c87e5b20894cb1"/>
    <p:sldId xmlns:r="http://schemas.openxmlformats.org/officeDocument/2006/relationships" id="258" r:id="R41eb24d553d04916"/>
    <p:sldId xmlns:r="http://schemas.openxmlformats.org/officeDocument/2006/relationships" id="259" r:id="R16d6eae6d5454e5a"/>
    <p:sldId xmlns:r="http://schemas.openxmlformats.org/officeDocument/2006/relationships" id="260" r:id="R4a084949893f4823"/>
    <p:sldId xmlns:r="http://schemas.openxmlformats.org/officeDocument/2006/relationships" id="261" r:id="R3144a6d6e5d94ba8"/>
    <p:sldId xmlns:r="http://schemas.openxmlformats.org/officeDocument/2006/relationships" id="262" r:id="R6721a6051f814f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aa3518e5f4d6b" /><Relationship Type="http://schemas.openxmlformats.org/officeDocument/2006/relationships/slide" Target="/ppt/slides/slide1.xml" Id="R0cb06b15169046dc" /><Relationship Type="http://schemas.openxmlformats.org/officeDocument/2006/relationships/slide" Target="/ppt/slides/slide2.xml" Id="R29c87e5b20894cb1" /><Relationship Type="http://schemas.openxmlformats.org/officeDocument/2006/relationships/slide" Target="/ppt/slides/slide3.xml" Id="R41eb24d553d04916" /><Relationship Type="http://schemas.openxmlformats.org/officeDocument/2006/relationships/slide" Target="/ppt/slides/slide4.xml" Id="R16d6eae6d5454e5a" /><Relationship Type="http://schemas.openxmlformats.org/officeDocument/2006/relationships/slide" Target="/ppt/slides/slide5.xml" Id="R4a084949893f4823" /><Relationship Type="http://schemas.openxmlformats.org/officeDocument/2006/relationships/slide" Target="/ppt/slides/slide6.xml" Id="R3144a6d6e5d94ba8" /><Relationship Type="http://schemas.openxmlformats.org/officeDocument/2006/relationships/slide" Target="/ppt/slides/slide7.xml" Id="R6721a6051f814f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e1119005840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68ce4eaa4488e" /><Relationship Type="http://schemas.openxmlformats.org/officeDocument/2006/relationships/theme" Target="/ppt/slideMasters/theme/theme1.xml" Id="Rfb699d5751244b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68ce4eaa448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32336b96545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4c37c549944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9eb4e2740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4fc0922f84e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70afcb17f4c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34af15d3849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6726d99e741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KVERNELAND BIL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BIL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−2 390 445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−3 961 748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118 600 411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275 263 478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INVESTERING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930 239 267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