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9a011a1ce841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99994f22d04a0f"/>
  </p:sldMasterIdLst>
  <p:sldIdLst>
    <p:sldId xmlns:r="http://schemas.openxmlformats.org/officeDocument/2006/relationships" id="256" r:id="Ra667c4f30aac4ca9"/>
    <p:sldId xmlns:r="http://schemas.openxmlformats.org/officeDocument/2006/relationships" id="257" r:id="R61ee4be5bd0f4ef4"/>
    <p:sldId xmlns:r="http://schemas.openxmlformats.org/officeDocument/2006/relationships" id="258" r:id="R3d35d02f149445d8"/>
    <p:sldId xmlns:r="http://schemas.openxmlformats.org/officeDocument/2006/relationships" id="259" r:id="Rb7918e0a85fa4fa0"/>
    <p:sldId xmlns:r="http://schemas.openxmlformats.org/officeDocument/2006/relationships" id="260" r:id="Rfdb974d682fe4aeb"/>
    <p:sldId xmlns:r="http://schemas.openxmlformats.org/officeDocument/2006/relationships" id="261" r:id="Rabb8ae2800f54bee"/>
    <p:sldId xmlns:r="http://schemas.openxmlformats.org/officeDocument/2006/relationships" id="262" r:id="R2ae002c6cb3e4d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99994f22d04a0f" /><Relationship Type="http://schemas.openxmlformats.org/officeDocument/2006/relationships/slide" Target="/ppt/slides/slide1.xml" Id="Ra667c4f30aac4ca9" /><Relationship Type="http://schemas.openxmlformats.org/officeDocument/2006/relationships/slide" Target="/ppt/slides/slide2.xml" Id="R61ee4be5bd0f4ef4" /><Relationship Type="http://schemas.openxmlformats.org/officeDocument/2006/relationships/slide" Target="/ppt/slides/slide3.xml" Id="R3d35d02f149445d8" /><Relationship Type="http://schemas.openxmlformats.org/officeDocument/2006/relationships/slide" Target="/ppt/slides/slide4.xml" Id="Rb7918e0a85fa4fa0" /><Relationship Type="http://schemas.openxmlformats.org/officeDocument/2006/relationships/slide" Target="/ppt/slides/slide5.xml" Id="Rfdb974d682fe4aeb" /><Relationship Type="http://schemas.openxmlformats.org/officeDocument/2006/relationships/slide" Target="/ppt/slides/slide6.xml" Id="Rabb8ae2800f54bee" /><Relationship Type="http://schemas.openxmlformats.org/officeDocument/2006/relationships/slide" Target="/ppt/slides/slide7.xml" Id="R2ae002c6cb3e4d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8f37ff51942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98db8e4a446d5" /><Relationship Type="http://schemas.openxmlformats.org/officeDocument/2006/relationships/theme" Target="/ppt/slideMasters/theme/theme1.xml" Id="Red315175eebc47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798db8e4a446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798c15fcd46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bf9b3490842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aa738d4e142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cf4869fa149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444a936dd4f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6d849a25a4a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c0911d94443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BODA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BODA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1 172 477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3 576 078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BJØRN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Alfheimsvingen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