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f22ebd212940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8ec5d1a0c047a1"/>
  </p:sldMasterIdLst>
  <p:sldIdLst>
    <p:sldId xmlns:r="http://schemas.openxmlformats.org/officeDocument/2006/relationships" id="256" r:id="R64a9ddbb81054c11"/>
    <p:sldId xmlns:r="http://schemas.openxmlformats.org/officeDocument/2006/relationships" id="257" r:id="R74c856b361b84ed7"/>
    <p:sldId xmlns:r="http://schemas.openxmlformats.org/officeDocument/2006/relationships" id="258" r:id="R72e5cfcd8a80460d"/>
    <p:sldId xmlns:r="http://schemas.openxmlformats.org/officeDocument/2006/relationships" id="259" r:id="Rc2b282a552bd4ded"/>
    <p:sldId xmlns:r="http://schemas.openxmlformats.org/officeDocument/2006/relationships" id="260" r:id="R39e912516af44010"/>
    <p:sldId xmlns:r="http://schemas.openxmlformats.org/officeDocument/2006/relationships" id="261" r:id="Rf1be40e815a142fc"/>
    <p:sldId xmlns:r="http://schemas.openxmlformats.org/officeDocument/2006/relationships" id="262" r:id="Rc7af9b2304a44f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8ec5d1a0c047a1" /><Relationship Type="http://schemas.openxmlformats.org/officeDocument/2006/relationships/slide" Target="/ppt/slides/slide1.xml" Id="R64a9ddbb81054c11" /><Relationship Type="http://schemas.openxmlformats.org/officeDocument/2006/relationships/slide" Target="/ppt/slides/slide2.xml" Id="R74c856b361b84ed7" /><Relationship Type="http://schemas.openxmlformats.org/officeDocument/2006/relationships/slide" Target="/ppt/slides/slide3.xml" Id="R72e5cfcd8a80460d" /><Relationship Type="http://schemas.openxmlformats.org/officeDocument/2006/relationships/slide" Target="/ppt/slides/slide4.xml" Id="Rc2b282a552bd4ded" /><Relationship Type="http://schemas.openxmlformats.org/officeDocument/2006/relationships/slide" Target="/ppt/slides/slide5.xml" Id="R39e912516af44010" /><Relationship Type="http://schemas.openxmlformats.org/officeDocument/2006/relationships/slide" Target="/ppt/slides/slide6.xml" Id="Rf1be40e815a142fc" /><Relationship Type="http://schemas.openxmlformats.org/officeDocument/2006/relationships/slide" Target="/ppt/slides/slide7.xml" Id="Rc7af9b2304a44f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e2d444a8e748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baa9ef95d479e" /><Relationship Type="http://schemas.openxmlformats.org/officeDocument/2006/relationships/theme" Target="/ppt/slideMasters/theme/theme1.xml" Id="R2ce7d40011c443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1baa9ef95d47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3ae50205842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e45eeb16b42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3487e103445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d4020b21444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7d9dd7b4741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6639abc5244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78eb6b0434d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KG AUKAN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KG AUKAN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1 548 829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3 833 452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3 870 605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AUKAN KÅRE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Skansegata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