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ea5c0021d71407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d67e09407d240a1"/>
  </p:sldMasterIdLst>
  <p:sldIdLst>
    <p:sldId xmlns:r="http://schemas.openxmlformats.org/officeDocument/2006/relationships" id="256" r:id="R743e77d5e0804463"/>
    <p:sldId xmlns:r="http://schemas.openxmlformats.org/officeDocument/2006/relationships" id="257" r:id="Rb4e8c245e2124e28"/>
    <p:sldId xmlns:r="http://schemas.openxmlformats.org/officeDocument/2006/relationships" id="258" r:id="R7e8783bbc25a4d0a"/>
    <p:sldId xmlns:r="http://schemas.openxmlformats.org/officeDocument/2006/relationships" id="259" r:id="Reee443c121d345b8"/>
    <p:sldId xmlns:r="http://schemas.openxmlformats.org/officeDocument/2006/relationships" id="260" r:id="R849440ce793a4402"/>
    <p:sldId xmlns:r="http://schemas.openxmlformats.org/officeDocument/2006/relationships" id="261" r:id="R1e8567612f9342d3"/>
    <p:sldId xmlns:r="http://schemas.openxmlformats.org/officeDocument/2006/relationships" id="262" r:id="Rcd9168361768491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67e09407d240a1" /><Relationship Type="http://schemas.openxmlformats.org/officeDocument/2006/relationships/slide" Target="/ppt/slides/slide1.xml" Id="R743e77d5e0804463" /><Relationship Type="http://schemas.openxmlformats.org/officeDocument/2006/relationships/slide" Target="/ppt/slides/slide2.xml" Id="Rb4e8c245e2124e28" /><Relationship Type="http://schemas.openxmlformats.org/officeDocument/2006/relationships/slide" Target="/ppt/slides/slide3.xml" Id="R7e8783bbc25a4d0a" /><Relationship Type="http://schemas.openxmlformats.org/officeDocument/2006/relationships/slide" Target="/ppt/slides/slide4.xml" Id="Reee443c121d345b8" /><Relationship Type="http://schemas.openxmlformats.org/officeDocument/2006/relationships/slide" Target="/ppt/slides/slide5.xml" Id="R849440ce793a4402" /><Relationship Type="http://schemas.openxmlformats.org/officeDocument/2006/relationships/slide" Target="/ppt/slides/slide6.xml" Id="R1e8567612f9342d3" /><Relationship Type="http://schemas.openxmlformats.org/officeDocument/2006/relationships/slide" Target="/ppt/slides/slide7.xml" Id="Rcd9168361768491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789254f06546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4d491f967e403c" /><Relationship Type="http://schemas.openxmlformats.org/officeDocument/2006/relationships/theme" Target="/ppt/slideMasters/theme/theme1.xml" Id="R5e46338c73864a4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4d491f967e40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4aee1049e47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7887c2f015473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30d9ed862c4ec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189e94dc7e4a5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fab55678040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495673a4db44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43fe11fde148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REE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REE PROSJEKT AS ble etablert [år] og holder til i Kleppe.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10 254 279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1 582 404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278 789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1 649 794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18 376 144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BAAX BOLIG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MAGIRUS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Blåtoppvegen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4351 Kleppe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930 251 313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REE PROSJEKT AS</a:t>
            </a:r>
          </a:p>
        </p:txBody>
      </p:sp>
    </p:spTree>
  </p:cSld>
  <p:clrMapOvr>
    <a:masterClrMapping xmlns:a="http://schemas.openxmlformats.org/drawingml/2006/main"/>
  </p:clrMapOvr>
</p:sld>
</file>