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d264a48e3d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45ea3fb294808"/>
  </p:sldMasterIdLst>
  <p:sldIdLst>
    <p:sldId xmlns:r="http://schemas.openxmlformats.org/officeDocument/2006/relationships" id="256" r:id="Rb62d777645af4433"/>
    <p:sldId xmlns:r="http://schemas.openxmlformats.org/officeDocument/2006/relationships" id="257" r:id="R41ac7dfb19a5405b"/>
    <p:sldId xmlns:r="http://schemas.openxmlformats.org/officeDocument/2006/relationships" id="258" r:id="Radf66e0f8baf4318"/>
    <p:sldId xmlns:r="http://schemas.openxmlformats.org/officeDocument/2006/relationships" id="259" r:id="R67ad31749e0a494b"/>
    <p:sldId xmlns:r="http://schemas.openxmlformats.org/officeDocument/2006/relationships" id="260" r:id="R9a9cfb91ca314ae5"/>
    <p:sldId xmlns:r="http://schemas.openxmlformats.org/officeDocument/2006/relationships" id="261" r:id="R97fd74e920814a81"/>
    <p:sldId xmlns:r="http://schemas.openxmlformats.org/officeDocument/2006/relationships" id="262" r:id="R86c1c1fac78f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45ea3fb294808" /><Relationship Type="http://schemas.openxmlformats.org/officeDocument/2006/relationships/slide" Target="/ppt/slides/slide1.xml" Id="Rb62d777645af4433" /><Relationship Type="http://schemas.openxmlformats.org/officeDocument/2006/relationships/slide" Target="/ppt/slides/slide2.xml" Id="R41ac7dfb19a5405b" /><Relationship Type="http://schemas.openxmlformats.org/officeDocument/2006/relationships/slide" Target="/ppt/slides/slide3.xml" Id="Radf66e0f8baf4318" /><Relationship Type="http://schemas.openxmlformats.org/officeDocument/2006/relationships/slide" Target="/ppt/slides/slide4.xml" Id="R67ad31749e0a494b" /><Relationship Type="http://schemas.openxmlformats.org/officeDocument/2006/relationships/slide" Target="/ppt/slides/slide5.xml" Id="R9a9cfb91ca314ae5" /><Relationship Type="http://schemas.openxmlformats.org/officeDocument/2006/relationships/slide" Target="/ppt/slides/slide6.xml" Id="R97fd74e920814a81" /><Relationship Type="http://schemas.openxmlformats.org/officeDocument/2006/relationships/slide" Target="/ppt/slides/slide7.xml" Id="R86c1c1fac78f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5380c45ba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7491abc54409e" /><Relationship Type="http://schemas.openxmlformats.org/officeDocument/2006/relationships/theme" Target="/ppt/slideMasters/theme/theme1.xml" Id="R2f89334413ee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7491abc54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2554b8f12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69891fda6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0e2a89d17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b060e36a3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d861b2ad3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d3fab15704e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1aae4e189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SÆTERØY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SÆTERØY &amp; SØNN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28 503 236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10 777 098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ELSHAUG GARSHOL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EV1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LARS EKMAN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SABOTTA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garshol@sateroy.no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930 263 192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