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87bd9e2a448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ead375ef94444f"/>
  </p:sldMasterIdLst>
  <p:sldIdLst>
    <p:sldId xmlns:r="http://schemas.openxmlformats.org/officeDocument/2006/relationships" id="256" r:id="R4134c5f5bcd247ec"/>
    <p:sldId xmlns:r="http://schemas.openxmlformats.org/officeDocument/2006/relationships" id="257" r:id="R7e5a8c2df2fa4710"/>
    <p:sldId xmlns:r="http://schemas.openxmlformats.org/officeDocument/2006/relationships" id="258" r:id="R2e314e6e43844226"/>
    <p:sldId xmlns:r="http://schemas.openxmlformats.org/officeDocument/2006/relationships" id="259" r:id="R7fbfb674aa574ae6"/>
    <p:sldId xmlns:r="http://schemas.openxmlformats.org/officeDocument/2006/relationships" id="260" r:id="R78c534e19e8b479e"/>
    <p:sldId xmlns:r="http://schemas.openxmlformats.org/officeDocument/2006/relationships" id="261" r:id="R852033031deb470c"/>
    <p:sldId xmlns:r="http://schemas.openxmlformats.org/officeDocument/2006/relationships" id="262" r:id="R85751151b3ec4b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ad375ef94444f" /><Relationship Type="http://schemas.openxmlformats.org/officeDocument/2006/relationships/slide" Target="/ppt/slides/slide1.xml" Id="R4134c5f5bcd247ec" /><Relationship Type="http://schemas.openxmlformats.org/officeDocument/2006/relationships/slide" Target="/ppt/slides/slide2.xml" Id="R7e5a8c2df2fa4710" /><Relationship Type="http://schemas.openxmlformats.org/officeDocument/2006/relationships/slide" Target="/ppt/slides/slide3.xml" Id="R2e314e6e43844226" /><Relationship Type="http://schemas.openxmlformats.org/officeDocument/2006/relationships/slide" Target="/ppt/slides/slide4.xml" Id="R7fbfb674aa574ae6" /><Relationship Type="http://schemas.openxmlformats.org/officeDocument/2006/relationships/slide" Target="/ppt/slides/slide5.xml" Id="R78c534e19e8b479e" /><Relationship Type="http://schemas.openxmlformats.org/officeDocument/2006/relationships/slide" Target="/ppt/slides/slide6.xml" Id="R852033031deb470c" /><Relationship Type="http://schemas.openxmlformats.org/officeDocument/2006/relationships/slide" Target="/ppt/slides/slide7.xml" Id="R85751151b3ec4b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8b4c510e34c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5b0dee17549d9" /><Relationship Type="http://schemas.openxmlformats.org/officeDocument/2006/relationships/theme" Target="/ppt/slideMasters/theme/theme1.xml" Id="R484994d5e5014c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25b0dee17549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bb4f3d44944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c4973ca1f40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1646c73f94d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68d96760a4f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1192d3eda49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f98dbfced40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401c85b6e43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SÆTERØY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SÆTERØY &amp; SØNN AS ble etablert [år] og holder til i Frei.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32 575 563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802 165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19 375 573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 EVEN ELSHAUG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SÆTERØY NILS JØRGEN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EKMAN MATTIAS LARS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EV1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SABOTTA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6520 Frei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garshol@sateroy.no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930 263 192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