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406f2d501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429119f654b8c"/>
  </p:sldMasterIdLst>
  <p:sldIdLst>
    <p:sldId xmlns:r="http://schemas.openxmlformats.org/officeDocument/2006/relationships" id="256" r:id="R11400971aa8543d0"/>
    <p:sldId xmlns:r="http://schemas.openxmlformats.org/officeDocument/2006/relationships" id="257" r:id="R7ce581cfb7c24b2d"/>
    <p:sldId xmlns:r="http://schemas.openxmlformats.org/officeDocument/2006/relationships" id="258" r:id="Raf486a632a894339"/>
    <p:sldId xmlns:r="http://schemas.openxmlformats.org/officeDocument/2006/relationships" id="259" r:id="R9ffe83d274824ba0"/>
    <p:sldId xmlns:r="http://schemas.openxmlformats.org/officeDocument/2006/relationships" id="260" r:id="Rce7b6fc85c9b4673"/>
    <p:sldId xmlns:r="http://schemas.openxmlformats.org/officeDocument/2006/relationships" id="261" r:id="R51b9ef9bb76b40cd"/>
    <p:sldId xmlns:r="http://schemas.openxmlformats.org/officeDocument/2006/relationships" id="262" r:id="Ra20ec23350f8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429119f654b8c" /><Relationship Type="http://schemas.openxmlformats.org/officeDocument/2006/relationships/slide" Target="/ppt/slides/slide1.xml" Id="R11400971aa8543d0" /><Relationship Type="http://schemas.openxmlformats.org/officeDocument/2006/relationships/slide" Target="/ppt/slides/slide2.xml" Id="R7ce581cfb7c24b2d" /><Relationship Type="http://schemas.openxmlformats.org/officeDocument/2006/relationships/slide" Target="/ppt/slides/slide3.xml" Id="Raf486a632a894339" /><Relationship Type="http://schemas.openxmlformats.org/officeDocument/2006/relationships/slide" Target="/ppt/slides/slide4.xml" Id="R9ffe83d274824ba0" /><Relationship Type="http://schemas.openxmlformats.org/officeDocument/2006/relationships/slide" Target="/ppt/slides/slide5.xml" Id="Rce7b6fc85c9b4673" /><Relationship Type="http://schemas.openxmlformats.org/officeDocument/2006/relationships/slide" Target="/ppt/slides/slide6.xml" Id="R51b9ef9bb76b40cd" /><Relationship Type="http://schemas.openxmlformats.org/officeDocument/2006/relationships/slide" Target="/ppt/slides/slide7.xml" Id="Ra20ec23350f8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fd183f895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6172da68405c" /><Relationship Type="http://schemas.openxmlformats.org/officeDocument/2006/relationships/theme" Target="/ppt/slideMasters/theme/theme1.xml" Id="R4afeee353ca7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a6172da68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1f0fe008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74959484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bad2ec34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408f62e6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0db83bdc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9733c3f8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216f4d34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HEGBRU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HEGBRU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HEGGSTAD TRUDE STEINBRU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930 264 563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HEGBRU AS</a:t>
            </a:r>
          </a:p>
        </p:txBody>
      </p:sp>
    </p:spTree>
  </p:cSld>
  <p:clrMapOvr>
    <a:masterClrMapping xmlns:a="http://schemas.openxmlformats.org/drawingml/2006/main"/>
  </p:clrMapOvr>
</p:sld>
</file>