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b018d8d9e94d6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c66f910cd0f452b"/>
  </p:sldMasterIdLst>
  <p:sldIdLst>
    <p:sldId xmlns:r="http://schemas.openxmlformats.org/officeDocument/2006/relationships" id="256" r:id="R13e6057a805a4976"/>
    <p:sldId xmlns:r="http://schemas.openxmlformats.org/officeDocument/2006/relationships" id="257" r:id="R93a037a135a047af"/>
    <p:sldId xmlns:r="http://schemas.openxmlformats.org/officeDocument/2006/relationships" id="258" r:id="R93f231c4d6644be9"/>
    <p:sldId xmlns:r="http://schemas.openxmlformats.org/officeDocument/2006/relationships" id="259" r:id="R285c42d21d99416a"/>
    <p:sldId xmlns:r="http://schemas.openxmlformats.org/officeDocument/2006/relationships" id="260" r:id="R3519c9d2eaa8459e"/>
    <p:sldId xmlns:r="http://schemas.openxmlformats.org/officeDocument/2006/relationships" id="261" r:id="R93784fd2db084def"/>
    <p:sldId xmlns:r="http://schemas.openxmlformats.org/officeDocument/2006/relationships" id="262" r:id="R3554201a4ea242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66f910cd0f452b" /><Relationship Type="http://schemas.openxmlformats.org/officeDocument/2006/relationships/slide" Target="/ppt/slides/slide1.xml" Id="R13e6057a805a4976" /><Relationship Type="http://schemas.openxmlformats.org/officeDocument/2006/relationships/slide" Target="/ppt/slides/slide2.xml" Id="R93a037a135a047af" /><Relationship Type="http://schemas.openxmlformats.org/officeDocument/2006/relationships/slide" Target="/ppt/slides/slide3.xml" Id="R93f231c4d6644be9" /><Relationship Type="http://schemas.openxmlformats.org/officeDocument/2006/relationships/slide" Target="/ppt/slides/slide4.xml" Id="R285c42d21d99416a" /><Relationship Type="http://schemas.openxmlformats.org/officeDocument/2006/relationships/slide" Target="/ppt/slides/slide5.xml" Id="R3519c9d2eaa8459e" /><Relationship Type="http://schemas.openxmlformats.org/officeDocument/2006/relationships/slide" Target="/ppt/slides/slide6.xml" Id="R93784fd2db084def" /><Relationship Type="http://schemas.openxmlformats.org/officeDocument/2006/relationships/slide" Target="/ppt/slides/slide7.xml" Id="R3554201a4ea242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ef47524b98468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664dcd09bc4e48" /><Relationship Type="http://schemas.openxmlformats.org/officeDocument/2006/relationships/theme" Target="/ppt/slideMasters/theme/theme1.xml" Id="R91006eb6aea044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664dcd09bc4e4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e5bbfe2a70440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cf63f821cb422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da05ce2ba6418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bdc0cf7b864a9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e1aea85b34482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1b5e3355ff4b6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f61eee4d09452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NOER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NOER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NOER EIENDOM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NOER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NOER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NOER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−1 824 404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9 294 409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69 608 886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74 550 640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NOER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TRUDE JAARVIK NOER  –  65,5 %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AUGUST NOER MØLSTER  –  11,5 %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BENDIK NOER MØLSTER  –  11,5 %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ELLA NOER MØLSTER  –  11,5 %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NOER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Trude Noer Mølster, Pedersgata 130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4014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52 01 82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930 281 891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NOER EIENDOM AS</a:t>
            </a:r>
          </a:p>
        </p:txBody>
      </p:sp>
    </p:spTree>
  </p:cSld>
  <p:clrMapOvr>
    <a:masterClrMapping xmlns:a="http://schemas.openxmlformats.org/drawingml/2006/main"/>
  </p:clrMapOvr>
</p:sld>
</file>