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6643702b00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fabd06d0aa476e"/>
  </p:sldMasterIdLst>
  <p:sldIdLst>
    <p:sldId xmlns:r="http://schemas.openxmlformats.org/officeDocument/2006/relationships" id="256" r:id="R6bcc48a322b940a4"/>
    <p:sldId xmlns:r="http://schemas.openxmlformats.org/officeDocument/2006/relationships" id="257" r:id="Rfbc729fb2696401d"/>
    <p:sldId xmlns:r="http://schemas.openxmlformats.org/officeDocument/2006/relationships" id="258" r:id="R83be084f232e474f"/>
    <p:sldId xmlns:r="http://schemas.openxmlformats.org/officeDocument/2006/relationships" id="259" r:id="Rac073c9a9f7e4895"/>
    <p:sldId xmlns:r="http://schemas.openxmlformats.org/officeDocument/2006/relationships" id="260" r:id="R76b78bc1ff3448ff"/>
    <p:sldId xmlns:r="http://schemas.openxmlformats.org/officeDocument/2006/relationships" id="261" r:id="Re0b437014d8b4a1e"/>
    <p:sldId xmlns:r="http://schemas.openxmlformats.org/officeDocument/2006/relationships" id="262" r:id="R1fc404451d8441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abd06d0aa476e" /><Relationship Type="http://schemas.openxmlformats.org/officeDocument/2006/relationships/slide" Target="/ppt/slides/slide1.xml" Id="R6bcc48a322b940a4" /><Relationship Type="http://schemas.openxmlformats.org/officeDocument/2006/relationships/slide" Target="/ppt/slides/slide2.xml" Id="Rfbc729fb2696401d" /><Relationship Type="http://schemas.openxmlformats.org/officeDocument/2006/relationships/slide" Target="/ppt/slides/slide3.xml" Id="R83be084f232e474f" /><Relationship Type="http://schemas.openxmlformats.org/officeDocument/2006/relationships/slide" Target="/ppt/slides/slide4.xml" Id="Rac073c9a9f7e4895" /><Relationship Type="http://schemas.openxmlformats.org/officeDocument/2006/relationships/slide" Target="/ppt/slides/slide5.xml" Id="R76b78bc1ff3448ff" /><Relationship Type="http://schemas.openxmlformats.org/officeDocument/2006/relationships/slide" Target="/ppt/slides/slide6.xml" Id="Re0b437014d8b4a1e" /><Relationship Type="http://schemas.openxmlformats.org/officeDocument/2006/relationships/slide" Target="/ppt/slides/slide7.xml" Id="R1fc404451d8441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44d414a6e4d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92f5a741b4095" /><Relationship Type="http://schemas.openxmlformats.org/officeDocument/2006/relationships/theme" Target="/ppt/slideMasters/theme/theme1.xml" Id="Ree8425ae48ff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392f5a741b40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e896394de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e8ec27ebb4c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a30574ae54d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364d55bf74a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cf8b0edaf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8da92a6a94e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bb9c1200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