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733bd333b24e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10aee8fc354c5e"/>
  </p:sldMasterIdLst>
  <p:sldIdLst>
    <p:sldId xmlns:r="http://schemas.openxmlformats.org/officeDocument/2006/relationships" id="256" r:id="R788db1f542c04c53"/>
    <p:sldId xmlns:r="http://schemas.openxmlformats.org/officeDocument/2006/relationships" id="257" r:id="R5f0a499765c541ea"/>
    <p:sldId xmlns:r="http://schemas.openxmlformats.org/officeDocument/2006/relationships" id="258" r:id="R5fe4baa6f9dc4444"/>
    <p:sldId xmlns:r="http://schemas.openxmlformats.org/officeDocument/2006/relationships" id="259" r:id="Re5545af72f864770"/>
    <p:sldId xmlns:r="http://schemas.openxmlformats.org/officeDocument/2006/relationships" id="260" r:id="R2a755bb9b2b14e6e"/>
    <p:sldId xmlns:r="http://schemas.openxmlformats.org/officeDocument/2006/relationships" id="261" r:id="R617f6dec87d34e0b"/>
    <p:sldId xmlns:r="http://schemas.openxmlformats.org/officeDocument/2006/relationships" id="262" r:id="R72b75adfad0741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0aee8fc354c5e" /><Relationship Type="http://schemas.openxmlformats.org/officeDocument/2006/relationships/slide" Target="/ppt/slides/slide1.xml" Id="R788db1f542c04c53" /><Relationship Type="http://schemas.openxmlformats.org/officeDocument/2006/relationships/slide" Target="/ppt/slides/slide2.xml" Id="R5f0a499765c541ea" /><Relationship Type="http://schemas.openxmlformats.org/officeDocument/2006/relationships/slide" Target="/ppt/slides/slide3.xml" Id="R5fe4baa6f9dc4444" /><Relationship Type="http://schemas.openxmlformats.org/officeDocument/2006/relationships/slide" Target="/ppt/slides/slide4.xml" Id="Re5545af72f864770" /><Relationship Type="http://schemas.openxmlformats.org/officeDocument/2006/relationships/slide" Target="/ppt/slides/slide5.xml" Id="R2a755bb9b2b14e6e" /><Relationship Type="http://schemas.openxmlformats.org/officeDocument/2006/relationships/slide" Target="/ppt/slides/slide6.xml" Id="R617f6dec87d34e0b" /><Relationship Type="http://schemas.openxmlformats.org/officeDocument/2006/relationships/slide" Target="/ppt/slides/slide7.xml" Id="R72b75adfad0741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03459d19c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5132f37e84a0d" /><Relationship Type="http://schemas.openxmlformats.org/officeDocument/2006/relationships/theme" Target="/ppt/slideMasters/theme/theme1.xml" Id="R25d52bcae86b4d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5132f37e8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bda9f17ae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7a4d13990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6ece992ce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b0eeef872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b0ec34c4d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8660efb4849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6175f916a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AFS-HOLDING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AFS-HOLDING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SYSTAD ANITA FLØLO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Thorborg Valsvik veg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AFS-HOLDING AS</a:t>
            </a:r>
          </a:p>
        </p:txBody>
      </p:sp>
    </p:spTree>
  </p:cSld>
  <p:clrMapOvr>
    <a:masterClrMapping xmlns:a="http://schemas.openxmlformats.org/drawingml/2006/main"/>
  </p:clrMapOvr>
</p:sld>
</file>