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0868c77ab4a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ea458f03b4d6f"/>
  </p:sldMasterIdLst>
  <p:sldIdLst>
    <p:sldId xmlns:r="http://schemas.openxmlformats.org/officeDocument/2006/relationships" id="256" r:id="Rd384ada6e02b4d15"/>
    <p:sldId xmlns:r="http://schemas.openxmlformats.org/officeDocument/2006/relationships" id="257" r:id="R92a4acc0b86f4319"/>
    <p:sldId xmlns:r="http://schemas.openxmlformats.org/officeDocument/2006/relationships" id="258" r:id="R4c97fd6a78404e44"/>
    <p:sldId xmlns:r="http://schemas.openxmlformats.org/officeDocument/2006/relationships" id="259" r:id="Rffff6d2da4e645e9"/>
    <p:sldId xmlns:r="http://schemas.openxmlformats.org/officeDocument/2006/relationships" id="260" r:id="R3394edfa322f4410"/>
    <p:sldId xmlns:r="http://schemas.openxmlformats.org/officeDocument/2006/relationships" id="261" r:id="R03b9583d4b9a485c"/>
    <p:sldId xmlns:r="http://schemas.openxmlformats.org/officeDocument/2006/relationships" id="262" r:id="R5bb30b6e3d9b49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ea458f03b4d6f" /><Relationship Type="http://schemas.openxmlformats.org/officeDocument/2006/relationships/slide" Target="/ppt/slides/slide1.xml" Id="Rd384ada6e02b4d15" /><Relationship Type="http://schemas.openxmlformats.org/officeDocument/2006/relationships/slide" Target="/ppt/slides/slide2.xml" Id="R92a4acc0b86f4319" /><Relationship Type="http://schemas.openxmlformats.org/officeDocument/2006/relationships/slide" Target="/ppt/slides/slide3.xml" Id="R4c97fd6a78404e44" /><Relationship Type="http://schemas.openxmlformats.org/officeDocument/2006/relationships/slide" Target="/ppt/slides/slide4.xml" Id="Rffff6d2da4e645e9" /><Relationship Type="http://schemas.openxmlformats.org/officeDocument/2006/relationships/slide" Target="/ppt/slides/slide5.xml" Id="R3394edfa322f4410" /><Relationship Type="http://schemas.openxmlformats.org/officeDocument/2006/relationships/slide" Target="/ppt/slides/slide6.xml" Id="R03b9583d4b9a485c" /><Relationship Type="http://schemas.openxmlformats.org/officeDocument/2006/relationships/slide" Target="/ppt/slides/slide7.xml" Id="R5bb30b6e3d9b49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e0e9033d8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df27bddd84824" /><Relationship Type="http://schemas.openxmlformats.org/officeDocument/2006/relationships/theme" Target="/ppt/slideMasters/theme/theme1.xml" Id="Rdc81ccc51f75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df27bddd8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88eceadb0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750292c50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1dbc4f4bb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96fc65a56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f1e956843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0a48c6e4743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16286af83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PRAHA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UPPHEIM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UPPHEIM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