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31b1f522443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556b0a22f4048"/>
  </p:sldMasterIdLst>
  <p:sldIdLst>
    <p:sldId xmlns:r="http://schemas.openxmlformats.org/officeDocument/2006/relationships" id="256" r:id="R1d58278cf6ba4ece"/>
    <p:sldId xmlns:r="http://schemas.openxmlformats.org/officeDocument/2006/relationships" id="257" r:id="Ra5a9bfd7985c486e"/>
    <p:sldId xmlns:r="http://schemas.openxmlformats.org/officeDocument/2006/relationships" id="258" r:id="R844d0efa9ad1430c"/>
    <p:sldId xmlns:r="http://schemas.openxmlformats.org/officeDocument/2006/relationships" id="259" r:id="Rb07db90a8cd64059"/>
    <p:sldId xmlns:r="http://schemas.openxmlformats.org/officeDocument/2006/relationships" id="260" r:id="Rf4703e602357433e"/>
    <p:sldId xmlns:r="http://schemas.openxmlformats.org/officeDocument/2006/relationships" id="261" r:id="R7663ee420dd24963"/>
    <p:sldId xmlns:r="http://schemas.openxmlformats.org/officeDocument/2006/relationships" id="262" r:id="R16a5e6fefb60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556b0a22f4048" /><Relationship Type="http://schemas.openxmlformats.org/officeDocument/2006/relationships/slide" Target="/ppt/slides/slide1.xml" Id="R1d58278cf6ba4ece" /><Relationship Type="http://schemas.openxmlformats.org/officeDocument/2006/relationships/slide" Target="/ppt/slides/slide2.xml" Id="Ra5a9bfd7985c486e" /><Relationship Type="http://schemas.openxmlformats.org/officeDocument/2006/relationships/slide" Target="/ppt/slides/slide3.xml" Id="R844d0efa9ad1430c" /><Relationship Type="http://schemas.openxmlformats.org/officeDocument/2006/relationships/slide" Target="/ppt/slides/slide4.xml" Id="Rb07db90a8cd64059" /><Relationship Type="http://schemas.openxmlformats.org/officeDocument/2006/relationships/slide" Target="/ppt/slides/slide5.xml" Id="Rf4703e602357433e" /><Relationship Type="http://schemas.openxmlformats.org/officeDocument/2006/relationships/slide" Target="/ppt/slides/slide6.xml" Id="R7663ee420dd24963" /><Relationship Type="http://schemas.openxmlformats.org/officeDocument/2006/relationships/slide" Target="/ppt/slides/slide7.xml" Id="R16a5e6fefb60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85b7d20b0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a04f58146457d" /><Relationship Type="http://schemas.openxmlformats.org/officeDocument/2006/relationships/theme" Target="/ppt/slideMasters/theme/theme1.xml" Id="R63330bf8635f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0a04f58146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6eff28549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bca496be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b2dcf3a72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9ef6b10e6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ccada82c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4539a9163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f043431f46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HOLMS 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HOLMS HUS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13 521 066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8 422 336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29 247 016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TRULS HERMAN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 HUS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Holm Eiendom,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12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www.holmeiendom.no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930 299 642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