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7dbaa7d2264f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58a82a8b944f0f"/>
  </p:sldMasterIdLst>
  <p:sldIdLst>
    <p:sldId xmlns:r="http://schemas.openxmlformats.org/officeDocument/2006/relationships" id="256" r:id="R40f5bfe844604a0b"/>
    <p:sldId xmlns:r="http://schemas.openxmlformats.org/officeDocument/2006/relationships" id="257" r:id="R3fc0e32e67b043c2"/>
    <p:sldId xmlns:r="http://schemas.openxmlformats.org/officeDocument/2006/relationships" id="258" r:id="R085515647d384c1e"/>
    <p:sldId xmlns:r="http://schemas.openxmlformats.org/officeDocument/2006/relationships" id="259" r:id="R6f86f63bc1354462"/>
    <p:sldId xmlns:r="http://schemas.openxmlformats.org/officeDocument/2006/relationships" id="260" r:id="R20a40279b91a4cf3"/>
    <p:sldId xmlns:r="http://schemas.openxmlformats.org/officeDocument/2006/relationships" id="261" r:id="R742ab6cf6fd04671"/>
    <p:sldId xmlns:r="http://schemas.openxmlformats.org/officeDocument/2006/relationships" id="262" r:id="R1c363a6c00c546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58a82a8b944f0f" /><Relationship Type="http://schemas.openxmlformats.org/officeDocument/2006/relationships/slide" Target="/ppt/slides/slide1.xml" Id="R40f5bfe844604a0b" /><Relationship Type="http://schemas.openxmlformats.org/officeDocument/2006/relationships/slide" Target="/ppt/slides/slide2.xml" Id="R3fc0e32e67b043c2" /><Relationship Type="http://schemas.openxmlformats.org/officeDocument/2006/relationships/slide" Target="/ppt/slides/slide3.xml" Id="R085515647d384c1e" /><Relationship Type="http://schemas.openxmlformats.org/officeDocument/2006/relationships/slide" Target="/ppt/slides/slide4.xml" Id="R6f86f63bc1354462" /><Relationship Type="http://schemas.openxmlformats.org/officeDocument/2006/relationships/slide" Target="/ppt/slides/slide5.xml" Id="R20a40279b91a4cf3" /><Relationship Type="http://schemas.openxmlformats.org/officeDocument/2006/relationships/slide" Target="/ppt/slides/slide6.xml" Id="R742ab6cf6fd04671" /><Relationship Type="http://schemas.openxmlformats.org/officeDocument/2006/relationships/slide" Target="/ppt/slides/slide7.xml" Id="R1c363a6c00c546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1c8e249f6e42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7afa43982742e0" /><Relationship Type="http://schemas.openxmlformats.org/officeDocument/2006/relationships/theme" Target="/ppt/slideMasters/theme/theme1.xml" Id="Ra2e87cc179cd46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7afa43982742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b0178df43243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c646a29ce748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a6be443e894e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194eb9a05a49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17a87de81c4d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ab66f6dbfa49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51195cb49445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 VIDVEI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 VIDVEI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 VIDVEI AS ble etablert [år] og holder til i Steinberg.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 VIDVEI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 VIDVEI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 VIDVEI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−11 852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2 321 056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3 001 439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5 098 544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 VIDVEI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VIDVEI SONDRE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 VIDVEI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Øenveien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3053 Steinberg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930 307 688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 VIDVEI AS</a:t>
            </a:r>
          </a:p>
        </p:txBody>
      </p:sp>
    </p:spTree>
  </p:cSld>
  <p:clrMapOvr>
    <a:masterClrMapping xmlns:a="http://schemas.openxmlformats.org/drawingml/2006/main"/>
  </p:clrMapOvr>
</p:sld>
</file>