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851dbae5c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d7ab3aeb64ec3"/>
  </p:sldMasterIdLst>
  <p:sldIdLst>
    <p:sldId xmlns:r="http://schemas.openxmlformats.org/officeDocument/2006/relationships" id="256" r:id="R2ffebdb40b294a83"/>
    <p:sldId xmlns:r="http://schemas.openxmlformats.org/officeDocument/2006/relationships" id="257" r:id="R29c61cf0503e47f9"/>
    <p:sldId xmlns:r="http://schemas.openxmlformats.org/officeDocument/2006/relationships" id="258" r:id="R7f7daa380d944c44"/>
    <p:sldId xmlns:r="http://schemas.openxmlformats.org/officeDocument/2006/relationships" id="259" r:id="R679e64b55b5a410c"/>
    <p:sldId xmlns:r="http://schemas.openxmlformats.org/officeDocument/2006/relationships" id="260" r:id="Rc295cb5da23a470e"/>
    <p:sldId xmlns:r="http://schemas.openxmlformats.org/officeDocument/2006/relationships" id="261" r:id="R00d1b092afbb4a38"/>
    <p:sldId xmlns:r="http://schemas.openxmlformats.org/officeDocument/2006/relationships" id="262" r:id="R61ac66f8af23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d7ab3aeb64ec3" /><Relationship Type="http://schemas.openxmlformats.org/officeDocument/2006/relationships/slide" Target="/ppt/slides/slide1.xml" Id="R2ffebdb40b294a83" /><Relationship Type="http://schemas.openxmlformats.org/officeDocument/2006/relationships/slide" Target="/ppt/slides/slide2.xml" Id="R29c61cf0503e47f9" /><Relationship Type="http://schemas.openxmlformats.org/officeDocument/2006/relationships/slide" Target="/ppt/slides/slide3.xml" Id="R7f7daa380d944c44" /><Relationship Type="http://schemas.openxmlformats.org/officeDocument/2006/relationships/slide" Target="/ppt/slides/slide4.xml" Id="R679e64b55b5a410c" /><Relationship Type="http://schemas.openxmlformats.org/officeDocument/2006/relationships/slide" Target="/ppt/slides/slide5.xml" Id="Rc295cb5da23a470e" /><Relationship Type="http://schemas.openxmlformats.org/officeDocument/2006/relationships/slide" Target="/ppt/slides/slide6.xml" Id="R00d1b092afbb4a38" /><Relationship Type="http://schemas.openxmlformats.org/officeDocument/2006/relationships/slide" Target="/ppt/slides/slide7.xml" Id="R61ac66f8af23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6ab2f16874f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820720ea2486e" /><Relationship Type="http://schemas.openxmlformats.org/officeDocument/2006/relationships/theme" Target="/ppt/slideMasters/theme/theme1.xml" Id="Rd58f72f526a4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4820720ea248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016ddb1c1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c28f9463e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46b6e54e4e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262a68780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67707d79d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c16e1de3345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96e10610f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