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e1c7f9543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06c4a2cf84f70"/>
  </p:sldMasterIdLst>
  <p:sldIdLst>
    <p:sldId xmlns:r="http://schemas.openxmlformats.org/officeDocument/2006/relationships" id="256" r:id="Rb37295afbe5141ec"/>
    <p:sldId xmlns:r="http://schemas.openxmlformats.org/officeDocument/2006/relationships" id="257" r:id="R7511aeca7d4445f3"/>
    <p:sldId xmlns:r="http://schemas.openxmlformats.org/officeDocument/2006/relationships" id="258" r:id="R6b024cded9f54df9"/>
    <p:sldId xmlns:r="http://schemas.openxmlformats.org/officeDocument/2006/relationships" id="259" r:id="Rf45c7508d62f41c1"/>
    <p:sldId xmlns:r="http://schemas.openxmlformats.org/officeDocument/2006/relationships" id="260" r:id="R1e65ce8e67814360"/>
    <p:sldId xmlns:r="http://schemas.openxmlformats.org/officeDocument/2006/relationships" id="261" r:id="R77cf608e160245e0"/>
    <p:sldId xmlns:r="http://schemas.openxmlformats.org/officeDocument/2006/relationships" id="262" r:id="R61685d90a8c4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06c4a2cf84f70" /><Relationship Type="http://schemas.openxmlformats.org/officeDocument/2006/relationships/slide" Target="/ppt/slides/slide1.xml" Id="Rb37295afbe5141ec" /><Relationship Type="http://schemas.openxmlformats.org/officeDocument/2006/relationships/slide" Target="/ppt/slides/slide2.xml" Id="R7511aeca7d4445f3" /><Relationship Type="http://schemas.openxmlformats.org/officeDocument/2006/relationships/slide" Target="/ppt/slides/slide3.xml" Id="R6b024cded9f54df9" /><Relationship Type="http://schemas.openxmlformats.org/officeDocument/2006/relationships/slide" Target="/ppt/slides/slide4.xml" Id="Rf45c7508d62f41c1" /><Relationship Type="http://schemas.openxmlformats.org/officeDocument/2006/relationships/slide" Target="/ppt/slides/slide5.xml" Id="R1e65ce8e67814360" /><Relationship Type="http://schemas.openxmlformats.org/officeDocument/2006/relationships/slide" Target="/ppt/slides/slide6.xml" Id="R77cf608e160245e0" /><Relationship Type="http://schemas.openxmlformats.org/officeDocument/2006/relationships/slide" Target="/ppt/slides/slide7.xml" Id="R61685d90a8c4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b8d33be6f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c721a4f9746d5" /><Relationship Type="http://schemas.openxmlformats.org/officeDocument/2006/relationships/theme" Target="/ppt/slideMasters/theme/theme1.xml" Id="Rf2e39dc23b3b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c721a4f97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237f2d908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fe2c88a17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ef91c0225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38e927abc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6026bc6c4e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d476c7e40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ca292cef6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STEN KEPPLER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STEN SOLEND, Dovregubbens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