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78e121634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9c2f322ba472a"/>
  </p:sldMasterIdLst>
  <p:sldIdLst>
    <p:sldId xmlns:r="http://schemas.openxmlformats.org/officeDocument/2006/relationships" id="256" r:id="R66537ebec4394f6d"/>
    <p:sldId xmlns:r="http://schemas.openxmlformats.org/officeDocument/2006/relationships" id="257" r:id="Rbfc2fb50607b4f3a"/>
    <p:sldId xmlns:r="http://schemas.openxmlformats.org/officeDocument/2006/relationships" id="258" r:id="Rbe7dff9e0ee84c31"/>
    <p:sldId xmlns:r="http://schemas.openxmlformats.org/officeDocument/2006/relationships" id="259" r:id="R80699cae73c44dd8"/>
    <p:sldId xmlns:r="http://schemas.openxmlformats.org/officeDocument/2006/relationships" id="260" r:id="R83d6e1e710344456"/>
    <p:sldId xmlns:r="http://schemas.openxmlformats.org/officeDocument/2006/relationships" id="261" r:id="R366f61320c19420d"/>
    <p:sldId xmlns:r="http://schemas.openxmlformats.org/officeDocument/2006/relationships" id="262" r:id="R01976efba01a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9c2f322ba472a" /><Relationship Type="http://schemas.openxmlformats.org/officeDocument/2006/relationships/slide" Target="/ppt/slides/slide1.xml" Id="R66537ebec4394f6d" /><Relationship Type="http://schemas.openxmlformats.org/officeDocument/2006/relationships/slide" Target="/ppt/slides/slide2.xml" Id="Rbfc2fb50607b4f3a" /><Relationship Type="http://schemas.openxmlformats.org/officeDocument/2006/relationships/slide" Target="/ppt/slides/slide3.xml" Id="Rbe7dff9e0ee84c31" /><Relationship Type="http://schemas.openxmlformats.org/officeDocument/2006/relationships/slide" Target="/ppt/slides/slide4.xml" Id="R80699cae73c44dd8" /><Relationship Type="http://schemas.openxmlformats.org/officeDocument/2006/relationships/slide" Target="/ppt/slides/slide5.xml" Id="R83d6e1e710344456" /><Relationship Type="http://schemas.openxmlformats.org/officeDocument/2006/relationships/slide" Target="/ppt/slides/slide6.xml" Id="R366f61320c19420d" /><Relationship Type="http://schemas.openxmlformats.org/officeDocument/2006/relationships/slide" Target="/ppt/slides/slide7.xml" Id="R01976efba01a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50ac23490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987c082b4a4f" /><Relationship Type="http://schemas.openxmlformats.org/officeDocument/2006/relationships/theme" Target="/ppt/slideMasters/theme/theme1.xml" Id="R113cf9b70e85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4987c082b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d3cbcce20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baaa4bb9e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8dfad9ff42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052968dc3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37ec01861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f6883696b43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1eb4f42d2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