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0d1d0df74a45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0cacc3699d4b1c"/>
  </p:sldMasterIdLst>
  <p:sldIdLst>
    <p:sldId xmlns:r="http://schemas.openxmlformats.org/officeDocument/2006/relationships" id="256" r:id="Rb9157dc125e142b1"/>
    <p:sldId xmlns:r="http://schemas.openxmlformats.org/officeDocument/2006/relationships" id="257" r:id="R56d9716b827a4b90"/>
    <p:sldId xmlns:r="http://schemas.openxmlformats.org/officeDocument/2006/relationships" id="258" r:id="R56637d7e28e445e5"/>
    <p:sldId xmlns:r="http://schemas.openxmlformats.org/officeDocument/2006/relationships" id="259" r:id="R075c86b68b944caf"/>
    <p:sldId xmlns:r="http://schemas.openxmlformats.org/officeDocument/2006/relationships" id="260" r:id="R9b2139418d1f492f"/>
    <p:sldId xmlns:r="http://schemas.openxmlformats.org/officeDocument/2006/relationships" id="261" r:id="Rc673d822db0c44f6"/>
    <p:sldId xmlns:r="http://schemas.openxmlformats.org/officeDocument/2006/relationships" id="262" r:id="R10634b6abbab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cacc3699d4b1c" /><Relationship Type="http://schemas.openxmlformats.org/officeDocument/2006/relationships/slide" Target="/ppt/slides/slide1.xml" Id="Rb9157dc125e142b1" /><Relationship Type="http://schemas.openxmlformats.org/officeDocument/2006/relationships/slide" Target="/ppt/slides/slide2.xml" Id="R56d9716b827a4b90" /><Relationship Type="http://schemas.openxmlformats.org/officeDocument/2006/relationships/slide" Target="/ppt/slides/slide3.xml" Id="R56637d7e28e445e5" /><Relationship Type="http://schemas.openxmlformats.org/officeDocument/2006/relationships/slide" Target="/ppt/slides/slide4.xml" Id="R075c86b68b944caf" /><Relationship Type="http://schemas.openxmlformats.org/officeDocument/2006/relationships/slide" Target="/ppt/slides/slide5.xml" Id="R9b2139418d1f492f" /><Relationship Type="http://schemas.openxmlformats.org/officeDocument/2006/relationships/slide" Target="/ppt/slides/slide6.xml" Id="Rc673d822db0c44f6" /><Relationship Type="http://schemas.openxmlformats.org/officeDocument/2006/relationships/slide" Target="/ppt/slides/slide7.xml" Id="R10634b6abbab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85662a767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a475fbf144d0d" /><Relationship Type="http://schemas.openxmlformats.org/officeDocument/2006/relationships/theme" Target="/ppt/slideMasters/theme/theme1.xml" Id="R2f48583ce2e641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da475fbf144d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8e85f40264f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88b59adbb4b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72b7da1ba47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f1f234a6441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91e6e314447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5f181ac3544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4bded59cc46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WTF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WTF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2 840 386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2 923 345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FREDERIKSEN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Korpåsen 107B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930 337 404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WTF INVEST AS</a:t>
            </a:r>
          </a:p>
        </p:txBody>
      </p:sp>
    </p:spTree>
  </p:cSld>
  <p:clrMapOvr>
    <a:masterClrMapping xmlns:a="http://schemas.openxmlformats.org/drawingml/2006/main"/>
  </p:clrMapOvr>
</p:sld>
</file>