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cc94b1994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804efa3a140fc"/>
  </p:sldMasterIdLst>
  <p:sldIdLst>
    <p:sldId xmlns:r="http://schemas.openxmlformats.org/officeDocument/2006/relationships" id="256" r:id="R9439b038de514075"/>
    <p:sldId xmlns:r="http://schemas.openxmlformats.org/officeDocument/2006/relationships" id="257" r:id="Rb95499058e4b4d01"/>
    <p:sldId xmlns:r="http://schemas.openxmlformats.org/officeDocument/2006/relationships" id="258" r:id="R30d8adc95e424db0"/>
    <p:sldId xmlns:r="http://schemas.openxmlformats.org/officeDocument/2006/relationships" id="259" r:id="R6a25eeaf62e34596"/>
    <p:sldId xmlns:r="http://schemas.openxmlformats.org/officeDocument/2006/relationships" id="260" r:id="Re50c857634944c1a"/>
    <p:sldId xmlns:r="http://schemas.openxmlformats.org/officeDocument/2006/relationships" id="261" r:id="Rdbd7fae743f34f7c"/>
    <p:sldId xmlns:r="http://schemas.openxmlformats.org/officeDocument/2006/relationships" id="262" r:id="R60024ee736a6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804efa3a140fc" /><Relationship Type="http://schemas.openxmlformats.org/officeDocument/2006/relationships/slide" Target="/ppt/slides/slide1.xml" Id="R9439b038de514075" /><Relationship Type="http://schemas.openxmlformats.org/officeDocument/2006/relationships/slide" Target="/ppt/slides/slide2.xml" Id="Rb95499058e4b4d01" /><Relationship Type="http://schemas.openxmlformats.org/officeDocument/2006/relationships/slide" Target="/ppt/slides/slide3.xml" Id="R30d8adc95e424db0" /><Relationship Type="http://schemas.openxmlformats.org/officeDocument/2006/relationships/slide" Target="/ppt/slides/slide4.xml" Id="R6a25eeaf62e34596" /><Relationship Type="http://schemas.openxmlformats.org/officeDocument/2006/relationships/slide" Target="/ppt/slides/slide5.xml" Id="Re50c857634944c1a" /><Relationship Type="http://schemas.openxmlformats.org/officeDocument/2006/relationships/slide" Target="/ppt/slides/slide6.xml" Id="Rdbd7fae743f34f7c" /><Relationship Type="http://schemas.openxmlformats.org/officeDocument/2006/relationships/slide" Target="/ppt/slides/slide7.xml" Id="R60024ee736a6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26aafc3fc44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9f36f1054797" /><Relationship Type="http://schemas.openxmlformats.org/officeDocument/2006/relationships/theme" Target="/ppt/slideMasters/theme/theme1.xml" Id="R976538d5ac14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e9f36f105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6132e28f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d364a55c846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46f955d9c41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b5ac02bc9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c44ed969c46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5858f11f94f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519eabb5d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JTE INVEST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7 525 584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7 541 147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EIDSHAUG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930 338 192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JTE INVEST AS</a:t>
            </a:r>
          </a:p>
        </p:txBody>
      </p:sp>
    </p:spTree>
  </p:cSld>
  <p:clrMapOvr>
    <a:masterClrMapping xmlns:a="http://schemas.openxmlformats.org/drawingml/2006/main"/>
  </p:clrMapOvr>
</p:sld>
</file>