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1aaba3908748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7a6b4c06194315"/>
  </p:sldMasterIdLst>
  <p:sldIdLst>
    <p:sldId xmlns:r="http://schemas.openxmlformats.org/officeDocument/2006/relationships" id="256" r:id="R5c5c0043feb34afd"/>
    <p:sldId xmlns:r="http://schemas.openxmlformats.org/officeDocument/2006/relationships" id="257" r:id="Re88c7976913744cd"/>
    <p:sldId xmlns:r="http://schemas.openxmlformats.org/officeDocument/2006/relationships" id="258" r:id="R4f703d7295b04bd8"/>
    <p:sldId xmlns:r="http://schemas.openxmlformats.org/officeDocument/2006/relationships" id="259" r:id="R9bf3f3fbdfa9443e"/>
    <p:sldId xmlns:r="http://schemas.openxmlformats.org/officeDocument/2006/relationships" id="260" r:id="Rb79d25ee0ea94562"/>
    <p:sldId xmlns:r="http://schemas.openxmlformats.org/officeDocument/2006/relationships" id="261" r:id="R10a08d3e5d1b4200"/>
    <p:sldId xmlns:r="http://schemas.openxmlformats.org/officeDocument/2006/relationships" id="262" r:id="R9035b0e4cc0249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a6b4c06194315" /><Relationship Type="http://schemas.openxmlformats.org/officeDocument/2006/relationships/slide" Target="/ppt/slides/slide1.xml" Id="R5c5c0043feb34afd" /><Relationship Type="http://schemas.openxmlformats.org/officeDocument/2006/relationships/slide" Target="/ppt/slides/slide2.xml" Id="Re88c7976913744cd" /><Relationship Type="http://schemas.openxmlformats.org/officeDocument/2006/relationships/slide" Target="/ppt/slides/slide3.xml" Id="R4f703d7295b04bd8" /><Relationship Type="http://schemas.openxmlformats.org/officeDocument/2006/relationships/slide" Target="/ppt/slides/slide4.xml" Id="R9bf3f3fbdfa9443e" /><Relationship Type="http://schemas.openxmlformats.org/officeDocument/2006/relationships/slide" Target="/ppt/slides/slide5.xml" Id="Rb79d25ee0ea94562" /><Relationship Type="http://schemas.openxmlformats.org/officeDocument/2006/relationships/slide" Target="/ppt/slides/slide6.xml" Id="R10a08d3e5d1b4200" /><Relationship Type="http://schemas.openxmlformats.org/officeDocument/2006/relationships/slide" Target="/ppt/slides/slide7.xml" Id="R9035b0e4cc0249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6d8a709da2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52e21d20a494a" /><Relationship Type="http://schemas.openxmlformats.org/officeDocument/2006/relationships/theme" Target="/ppt/slideMasters/theme/theme1.xml" Id="R1de4c872d52747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452e21d20a49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3c3141dcd45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8aa88d06845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f2426856d40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a9aa5ed8c48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b190b075344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19cade76244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89665a4d74d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TRØNDELAG PRESSESENTER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TRØNDELAG PRESSESENTER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BUGEN ELLEN SIRI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BUGEN TURID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Nyheimsvegen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7058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73919185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930 343 587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