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83e92f296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bd9fd7f7f4acc"/>
  </p:sldMasterIdLst>
  <p:sldIdLst>
    <p:sldId xmlns:r="http://schemas.openxmlformats.org/officeDocument/2006/relationships" id="256" r:id="Rebde5014223d4fbc"/>
    <p:sldId xmlns:r="http://schemas.openxmlformats.org/officeDocument/2006/relationships" id="257" r:id="R6cab9074aaeb4b6b"/>
    <p:sldId xmlns:r="http://schemas.openxmlformats.org/officeDocument/2006/relationships" id="258" r:id="R4ce81f879c044df9"/>
    <p:sldId xmlns:r="http://schemas.openxmlformats.org/officeDocument/2006/relationships" id="259" r:id="Rffdb3c596941410d"/>
    <p:sldId xmlns:r="http://schemas.openxmlformats.org/officeDocument/2006/relationships" id="260" r:id="Rdec2d511d1644996"/>
    <p:sldId xmlns:r="http://schemas.openxmlformats.org/officeDocument/2006/relationships" id="261" r:id="Redf21793401a4038"/>
    <p:sldId xmlns:r="http://schemas.openxmlformats.org/officeDocument/2006/relationships" id="262" r:id="R81878dc9b509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bd9fd7f7f4acc" /><Relationship Type="http://schemas.openxmlformats.org/officeDocument/2006/relationships/slide" Target="/ppt/slides/slide1.xml" Id="Rebde5014223d4fbc" /><Relationship Type="http://schemas.openxmlformats.org/officeDocument/2006/relationships/slide" Target="/ppt/slides/slide2.xml" Id="R6cab9074aaeb4b6b" /><Relationship Type="http://schemas.openxmlformats.org/officeDocument/2006/relationships/slide" Target="/ppt/slides/slide3.xml" Id="R4ce81f879c044df9" /><Relationship Type="http://schemas.openxmlformats.org/officeDocument/2006/relationships/slide" Target="/ppt/slides/slide4.xml" Id="Rffdb3c596941410d" /><Relationship Type="http://schemas.openxmlformats.org/officeDocument/2006/relationships/slide" Target="/ppt/slides/slide5.xml" Id="Rdec2d511d1644996" /><Relationship Type="http://schemas.openxmlformats.org/officeDocument/2006/relationships/slide" Target="/ppt/slides/slide6.xml" Id="Redf21793401a4038" /><Relationship Type="http://schemas.openxmlformats.org/officeDocument/2006/relationships/slide" Target="/ppt/slides/slide7.xml" Id="R81878dc9b509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3e1913aa640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f20419f21413c" /><Relationship Type="http://schemas.openxmlformats.org/officeDocument/2006/relationships/theme" Target="/ppt/slideMasters/theme/theme1.xml" Id="R9ea846e207c9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f20419f2141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8affd992d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63537c12e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0dac773af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d5c2a8fb9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f618f7dbc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2d2c81c214a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e96c4402a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NÆS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NÆS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TORSTEIN 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Torstein Næs, Bjerkelundgata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930 346 934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