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05a661e5d7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65d65c3ec840ea"/>
  </p:sldMasterIdLst>
  <p:sldIdLst>
    <p:sldId xmlns:r="http://schemas.openxmlformats.org/officeDocument/2006/relationships" id="256" r:id="R95adcbe28b424fa9"/>
    <p:sldId xmlns:r="http://schemas.openxmlformats.org/officeDocument/2006/relationships" id="257" r:id="Rc8ff8f8b9fbd4c9b"/>
    <p:sldId xmlns:r="http://schemas.openxmlformats.org/officeDocument/2006/relationships" id="258" r:id="Rde8a2b23c4eb4bfd"/>
    <p:sldId xmlns:r="http://schemas.openxmlformats.org/officeDocument/2006/relationships" id="259" r:id="R55c3c6da14b64e83"/>
    <p:sldId xmlns:r="http://schemas.openxmlformats.org/officeDocument/2006/relationships" id="260" r:id="Rfbbdf5d36d6c49ea"/>
    <p:sldId xmlns:r="http://schemas.openxmlformats.org/officeDocument/2006/relationships" id="261" r:id="Rf393a69aa24b4186"/>
    <p:sldId xmlns:r="http://schemas.openxmlformats.org/officeDocument/2006/relationships" id="262" r:id="R18efeffc95c04e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5d65c3ec840ea" /><Relationship Type="http://schemas.openxmlformats.org/officeDocument/2006/relationships/slide" Target="/ppt/slides/slide1.xml" Id="R95adcbe28b424fa9" /><Relationship Type="http://schemas.openxmlformats.org/officeDocument/2006/relationships/slide" Target="/ppt/slides/slide2.xml" Id="Rc8ff8f8b9fbd4c9b" /><Relationship Type="http://schemas.openxmlformats.org/officeDocument/2006/relationships/slide" Target="/ppt/slides/slide3.xml" Id="Rde8a2b23c4eb4bfd" /><Relationship Type="http://schemas.openxmlformats.org/officeDocument/2006/relationships/slide" Target="/ppt/slides/slide4.xml" Id="R55c3c6da14b64e83" /><Relationship Type="http://schemas.openxmlformats.org/officeDocument/2006/relationships/slide" Target="/ppt/slides/slide5.xml" Id="Rfbbdf5d36d6c49ea" /><Relationship Type="http://schemas.openxmlformats.org/officeDocument/2006/relationships/slide" Target="/ppt/slides/slide6.xml" Id="Rf393a69aa24b4186" /><Relationship Type="http://schemas.openxmlformats.org/officeDocument/2006/relationships/slide" Target="/ppt/slides/slide7.xml" Id="R18efeffc95c04e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e5542bf2f94c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2d4e4c5fb4c85" /><Relationship Type="http://schemas.openxmlformats.org/officeDocument/2006/relationships/theme" Target="/ppt/slideMasters/theme/theme1.xml" Id="R5de170f291d440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22d4e4c5fb4c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e088a306f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b141c40a843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c0812397e45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9e478ce9f44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25da9bbe048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497ca06a0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3c36446dc4d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WERNER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3 114 572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WERNER KAREN HEDVIG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Turbinveien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WERNER AS</a:t>
            </a:r>
          </a:p>
        </p:txBody>
      </p:sp>
    </p:spTree>
  </p:cSld>
  <p:clrMapOvr>
    <a:masterClrMapping xmlns:a="http://schemas.openxmlformats.org/drawingml/2006/main"/>
  </p:clrMapOvr>
</p:sld>
</file>