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d755c91b214b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c13a1a6ab449c4"/>
  </p:sldMasterIdLst>
  <p:sldIdLst>
    <p:sldId xmlns:r="http://schemas.openxmlformats.org/officeDocument/2006/relationships" id="256" r:id="R5f70c230297f402e"/>
    <p:sldId xmlns:r="http://schemas.openxmlformats.org/officeDocument/2006/relationships" id="257" r:id="R19f2027624d443e7"/>
    <p:sldId xmlns:r="http://schemas.openxmlformats.org/officeDocument/2006/relationships" id="258" r:id="R52b807fb581248a7"/>
    <p:sldId xmlns:r="http://schemas.openxmlformats.org/officeDocument/2006/relationships" id="259" r:id="Rd55830020e1a46ce"/>
    <p:sldId xmlns:r="http://schemas.openxmlformats.org/officeDocument/2006/relationships" id="260" r:id="Rd9498e0423044b2f"/>
    <p:sldId xmlns:r="http://schemas.openxmlformats.org/officeDocument/2006/relationships" id="261" r:id="R1b512e2207b54f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13a1a6ab449c4" /><Relationship Type="http://schemas.openxmlformats.org/officeDocument/2006/relationships/slide" Target="/ppt/slides/slide1.xml" Id="R5f70c230297f402e" /><Relationship Type="http://schemas.openxmlformats.org/officeDocument/2006/relationships/slide" Target="/ppt/slides/slide2.xml" Id="R19f2027624d443e7" /><Relationship Type="http://schemas.openxmlformats.org/officeDocument/2006/relationships/slide" Target="/ppt/slides/slide3.xml" Id="R52b807fb581248a7" /><Relationship Type="http://schemas.openxmlformats.org/officeDocument/2006/relationships/slide" Target="/ppt/slides/slide4.xml" Id="Rd55830020e1a46ce" /><Relationship Type="http://schemas.openxmlformats.org/officeDocument/2006/relationships/slide" Target="/ppt/slides/slide5.xml" Id="Rd9498e0423044b2f" /><Relationship Type="http://schemas.openxmlformats.org/officeDocument/2006/relationships/slide" Target="/ppt/slides/slide6.xml" Id="R1b512e2207b54f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d3da6b83747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4a1c8bc2e405d" /><Relationship Type="http://schemas.openxmlformats.org/officeDocument/2006/relationships/theme" Target="/ppt/slideMasters/theme/theme1.xml" Id="R8548fe20f8ee4c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74a1c8bc2e40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5775156e544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cdc7e3fe5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17c10ac304b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f68ee5f234d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8b7e5479746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64e83083744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