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cf9c6725f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5e62c8b754de2"/>
  </p:sldMasterIdLst>
  <p:sldIdLst>
    <p:sldId xmlns:r="http://schemas.openxmlformats.org/officeDocument/2006/relationships" id="256" r:id="R7b7006e5d688465f"/>
    <p:sldId xmlns:r="http://schemas.openxmlformats.org/officeDocument/2006/relationships" id="257" r:id="Reba0532417be4454"/>
    <p:sldId xmlns:r="http://schemas.openxmlformats.org/officeDocument/2006/relationships" id="258" r:id="R96e43ce44cb247e4"/>
    <p:sldId xmlns:r="http://schemas.openxmlformats.org/officeDocument/2006/relationships" id="259" r:id="R3e6115a2be294158"/>
    <p:sldId xmlns:r="http://schemas.openxmlformats.org/officeDocument/2006/relationships" id="260" r:id="Rc88ac4252baa42be"/>
    <p:sldId xmlns:r="http://schemas.openxmlformats.org/officeDocument/2006/relationships" id="261" r:id="R75bfabcc842541d2"/>
    <p:sldId xmlns:r="http://schemas.openxmlformats.org/officeDocument/2006/relationships" id="262" r:id="Re27f828c8c93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5e62c8b754de2" /><Relationship Type="http://schemas.openxmlformats.org/officeDocument/2006/relationships/slide" Target="/ppt/slides/slide1.xml" Id="R7b7006e5d688465f" /><Relationship Type="http://schemas.openxmlformats.org/officeDocument/2006/relationships/slide" Target="/ppt/slides/slide2.xml" Id="Reba0532417be4454" /><Relationship Type="http://schemas.openxmlformats.org/officeDocument/2006/relationships/slide" Target="/ppt/slides/slide3.xml" Id="R96e43ce44cb247e4" /><Relationship Type="http://schemas.openxmlformats.org/officeDocument/2006/relationships/slide" Target="/ppt/slides/slide4.xml" Id="R3e6115a2be294158" /><Relationship Type="http://schemas.openxmlformats.org/officeDocument/2006/relationships/slide" Target="/ppt/slides/slide5.xml" Id="Rc88ac4252baa42be" /><Relationship Type="http://schemas.openxmlformats.org/officeDocument/2006/relationships/slide" Target="/ppt/slides/slide6.xml" Id="R75bfabcc842541d2" /><Relationship Type="http://schemas.openxmlformats.org/officeDocument/2006/relationships/slide" Target="/ppt/slides/slide7.xml" Id="Re27f828c8c93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8c540f584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9275cccf64a7a" /><Relationship Type="http://schemas.openxmlformats.org/officeDocument/2006/relationships/theme" Target="/ppt/slideMasters/theme/theme1.xml" Id="Rf02a9a7c683b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9275cccf6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5f5891f3c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3ad4243f2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3ed02da2a47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ce043328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43ea75c8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0a699f414d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05a9da6c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