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1ab1c19af640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79629de5a14014"/>
  </p:sldMasterIdLst>
  <p:sldIdLst>
    <p:sldId xmlns:r="http://schemas.openxmlformats.org/officeDocument/2006/relationships" id="256" r:id="R4c608687192c4281"/>
    <p:sldId xmlns:r="http://schemas.openxmlformats.org/officeDocument/2006/relationships" id="257" r:id="Ra6190e984a574b0e"/>
    <p:sldId xmlns:r="http://schemas.openxmlformats.org/officeDocument/2006/relationships" id="258" r:id="Rcc987341d7644287"/>
    <p:sldId xmlns:r="http://schemas.openxmlformats.org/officeDocument/2006/relationships" id="259" r:id="R6dadc86925fb4a7d"/>
    <p:sldId xmlns:r="http://schemas.openxmlformats.org/officeDocument/2006/relationships" id="260" r:id="Rf29d7409185c48fe"/>
    <p:sldId xmlns:r="http://schemas.openxmlformats.org/officeDocument/2006/relationships" id="261" r:id="Rff4f478e7e584102"/>
    <p:sldId xmlns:r="http://schemas.openxmlformats.org/officeDocument/2006/relationships" id="262" r:id="R0e324f3455cc49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9629de5a14014" /><Relationship Type="http://schemas.openxmlformats.org/officeDocument/2006/relationships/slide" Target="/ppt/slides/slide1.xml" Id="R4c608687192c4281" /><Relationship Type="http://schemas.openxmlformats.org/officeDocument/2006/relationships/slide" Target="/ppt/slides/slide2.xml" Id="Ra6190e984a574b0e" /><Relationship Type="http://schemas.openxmlformats.org/officeDocument/2006/relationships/slide" Target="/ppt/slides/slide3.xml" Id="Rcc987341d7644287" /><Relationship Type="http://schemas.openxmlformats.org/officeDocument/2006/relationships/slide" Target="/ppt/slides/slide4.xml" Id="R6dadc86925fb4a7d" /><Relationship Type="http://schemas.openxmlformats.org/officeDocument/2006/relationships/slide" Target="/ppt/slides/slide5.xml" Id="Rf29d7409185c48fe" /><Relationship Type="http://schemas.openxmlformats.org/officeDocument/2006/relationships/slide" Target="/ppt/slides/slide6.xml" Id="Rff4f478e7e584102" /><Relationship Type="http://schemas.openxmlformats.org/officeDocument/2006/relationships/slide" Target="/ppt/slides/slide7.xml" Id="R0e324f3455cc49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5b568d4644f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51ed917154365" /><Relationship Type="http://schemas.openxmlformats.org/officeDocument/2006/relationships/theme" Target="/ppt/slideMasters/theme/theme1.xml" Id="Rd4f09314048d4b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c51ed9171543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894d9ba4d47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f8498addf49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bcefeccdb40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4ecf3d93244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2e4b31e7148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0bf9ea0f846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17a27fc6249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