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99103cd954d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f648aeda6c4910"/>
  </p:sldMasterIdLst>
  <p:sldIdLst>
    <p:sldId xmlns:r="http://schemas.openxmlformats.org/officeDocument/2006/relationships" id="256" r:id="R387833ca714c4514"/>
    <p:sldId xmlns:r="http://schemas.openxmlformats.org/officeDocument/2006/relationships" id="257" r:id="Rb288b814a4d44cb3"/>
    <p:sldId xmlns:r="http://schemas.openxmlformats.org/officeDocument/2006/relationships" id="258" r:id="Rd49e8898463541e2"/>
    <p:sldId xmlns:r="http://schemas.openxmlformats.org/officeDocument/2006/relationships" id="259" r:id="R8a4aa45aaa6a4b85"/>
    <p:sldId xmlns:r="http://schemas.openxmlformats.org/officeDocument/2006/relationships" id="260" r:id="Re381264cd69841d3"/>
    <p:sldId xmlns:r="http://schemas.openxmlformats.org/officeDocument/2006/relationships" id="261" r:id="Rae717b317ab44bd4"/>
    <p:sldId xmlns:r="http://schemas.openxmlformats.org/officeDocument/2006/relationships" id="262" r:id="R4dfd72630bbe40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648aeda6c4910" /><Relationship Type="http://schemas.openxmlformats.org/officeDocument/2006/relationships/slide" Target="/ppt/slides/slide1.xml" Id="R387833ca714c4514" /><Relationship Type="http://schemas.openxmlformats.org/officeDocument/2006/relationships/slide" Target="/ppt/slides/slide2.xml" Id="Rb288b814a4d44cb3" /><Relationship Type="http://schemas.openxmlformats.org/officeDocument/2006/relationships/slide" Target="/ppt/slides/slide3.xml" Id="Rd49e8898463541e2" /><Relationship Type="http://schemas.openxmlformats.org/officeDocument/2006/relationships/slide" Target="/ppt/slides/slide4.xml" Id="R8a4aa45aaa6a4b85" /><Relationship Type="http://schemas.openxmlformats.org/officeDocument/2006/relationships/slide" Target="/ppt/slides/slide5.xml" Id="Re381264cd69841d3" /><Relationship Type="http://schemas.openxmlformats.org/officeDocument/2006/relationships/slide" Target="/ppt/slides/slide6.xml" Id="Rae717b317ab44bd4" /><Relationship Type="http://schemas.openxmlformats.org/officeDocument/2006/relationships/slide" Target="/ppt/slides/slide7.xml" Id="R4dfd72630bbe40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f6e3ed97b46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6254dea924532" /><Relationship Type="http://schemas.openxmlformats.org/officeDocument/2006/relationships/theme" Target="/ppt/slideMasters/theme/theme1.xml" Id="Rf3171c74ded048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56254dea9245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dce15ee4f4c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7a16d40c4e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d2ba3fcb444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4a3d7f4db4f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3d2a1eec24b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4df20e5a949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e010403064b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ROAR ØVERDAL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ØVERDAL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 ØVERDAL HOLDING AS ble etablert [år] og holder til i Brandsfjord.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ØVERDAL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ØVERDAL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ØVERDAL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934 668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974 241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ØVERDAL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ØVERDAL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ØVERDAL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Fagerdalsveien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7194 Brandsfjord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930 352 160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ØVERDAL HOLDING AS</a:t>
            </a:r>
          </a:p>
        </p:txBody>
      </p:sp>
    </p:spTree>
  </p:cSld>
  <p:clrMapOvr>
    <a:masterClrMapping xmlns:a="http://schemas.openxmlformats.org/drawingml/2006/main"/>
  </p:clrMapOvr>
</p:sld>
</file>