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4d7dfb36254f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6c6c112874497c"/>
  </p:sldMasterIdLst>
  <p:sldIdLst>
    <p:sldId xmlns:r="http://schemas.openxmlformats.org/officeDocument/2006/relationships" id="256" r:id="R50ce1e4a82e644cc"/>
    <p:sldId xmlns:r="http://schemas.openxmlformats.org/officeDocument/2006/relationships" id="257" r:id="Rbacf1133d8ed4a80"/>
    <p:sldId xmlns:r="http://schemas.openxmlformats.org/officeDocument/2006/relationships" id="258" r:id="R644d3ac1ac02469e"/>
    <p:sldId xmlns:r="http://schemas.openxmlformats.org/officeDocument/2006/relationships" id="259" r:id="R7e596970077b4d8d"/>
    <p:sldId xmlns:r="http://schemas.openxmlformats.org/officeDocument/2006/relationships" id="260" r:id="R82517f43b56a450a"/>
    <p:sldId xmlns:r="http://schemas.openxmlformats.org/officeDocument/2006/relationships" id="261" r:id="R78c72a8660144f4c"/>
    <p:sldId xmlns:r="http://schemas.openxmlformats.org/officeDocument/2006/relationships" id="262" r:id="Rfac8957fbc1043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6c6c112874497c" /><Relationship Type="http://schemas.openxmlformats.org/officeDocument/2006/relationships/slide" Target="/ppt/slides/slide1.xml" Id="R50ce1e4a82e644cc" /><Relationship Type="http://schemas.openxmlformats.org/officeDocument/2006/relationships/slide" Target="/ppt/slides/slide2.xml" Id="Rbacf1133d8ed4a80" /><Relationship Type="http://schemas.openxmlformats.org/officeDocument/2006/relationships/slide" Target="/ppt/slides/slide3.xml" Id="R644d3ac1ac02469e" /><Relationship Type="http://schemas.openxmlformats.org/officeDocument/2006/relationships/slide" Target="/ppt/slides/slide4.xml" Id="R7e596970077b4d8d" /><Relationship Type="http://schemas.openxmlformats.org/officeDocument/2006/relationships/slide" Target="/ppt/slides/slide5.xml" Id="R82517f43b56a450a" /><Relationship Type="http://schemas.openxmlformats.org/officeDocument/2006/relationships/slide" Target="/ppt/slides/slide6.xml" Id="R78c72a8660144f4c" /><Relationship Type="http://schemas.openxmlformats.org/officeDocument/2006/relationships/slide" Target="/ppt/slides/slide7.xml" Id="Rfac8957fbc1043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1df9a677634a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dbb34b3e740d0" /><Relationship Type="http://schemas.openxmlformats.org/officeDocument/2006/relationships/theme" Target="/ppt/slideMasters/theme/theme1.xml" Id="R20f6f938a70843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7dbb34b3e740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89780357647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1b6f1514b4e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eb90356e844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fa17da4174d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9c2db4a7f4c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9a6f768a245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b320a9c9b40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HESTØ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HESTØ REGNSKAP AS ble etablert [år] og holder til i Indre Nærøy.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1 356 106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158 650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611 061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HESTØ INGER MARGRETHE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Varøyvegen 316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7944 Indre Nærøy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930 360 384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